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07" r:id="rId2"/>
    <p:sldId id="824" r:id="rId3"/>
    <p:sldId id="436" r:id="rId4"/>
    <p:sldId id="825" r:id="rId5"/>
    <p:sldId id="827" r:id="rId6"/>
    <p:sldId id="828" r:id="rId7"/>
    <p:sldId id="829" r:id="rId8"/>
    <p:sldId id="870" r:id="rId9"/>
    <p:sldId id="865" r:id="rId10"/>
    <p:sldId id="468" r:id="rId11"/>
    <p:sldId id="831" r:id="rId12"/>
    <p:sldId id="866" r:id="rId13"/>
    <p:sldId id="869" r:id="rId14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11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3C"/>
    <a:srgbClr val="FFAF41"/>
    <a:srgbClr val="73FEFF"/>
    <a:srgbClr val="929292"/>
    <a:srgbClr val="9437FF"/>
    <a:srgbClr val="D00070"/>
    <a:srgbClr val="000000"/>
    <a:srgbClr val="5877FF"/>
    <a:srgbClr val="FF25FE"/>
    <a:srgbClr val="00B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4"/>
    <p:restoredTop sz="95994" autoAdjust="0"/>
  </p:normalViewPr>
  <p:slideViewPr>
    <p:cSldViewPr showGuides="1">
      <p:cViewPr varScale="1">
        <p:scale>
          <a:sx n="128" d="100"/>
          <a:sy n="128" d="100"/>
        </p:scale>
        <p:origin x="960" y="176"/>
      </p:cViewPr>
      <p:guideLst>
        <p:guide orient="horz" pos="2976"/>
        <p:guide pos="1111"/>
      </p:guideLst>
    </p:cSldViewPr>
  </p:slideViewPr>
  <p:outlineViewPr>
    <p:cViewPr>
      <p:scale>
        <a:sx n="33" d="100"/>
        <a:sy n="33" d="100"/>
      </p:scale>
      <p:origin x="0" y="-75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C27A8DC-1C40-FF47-8248-C2ED1669D7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55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12D1D80-8AE4-644D-87A7-4556B8B8D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44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A0B44-32A2-B44F-8784-35E0F4FCD902}" type="slidenum">
              <a:rPr lang="en-US" sz="1200">
                <a:latin typeface="Times New Roman" charset="0"/>
              </a:rPr>
              <a:pPr eaLnBrk="1" hangingPunct="1"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0788-EC76-ED41-B4EA-6A11BC808C61}" type="slidenum">
              <a:rPr lang="en-US" sz="1200">
                <a:latin typeface="Times New Roman" charset="0"/>
              </a:rPr>
              <a:pPr eaLnBrk="1" hangingPunct="1"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0788-EC76-ED41-B4EA-6A11BC808C61}" type="slidenum">
              <a:rPr lang="en-US" sz="1200">
                <a:latin typeface="Times New Roman" charset="0"/>
              </a:rPr>
              <a:pPr eaLnBrk="1" hangingPunct="1"/>
              <a:t>11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2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9E51E-BDE6-D443-9A73-1AD0EF1A1BA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89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FC54E-1D7F-FF45-AA74-AE2FEA4C0E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2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2AA5-AFBA-1445-991E-53891CE0B4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39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81400"/>
            <a:ext cx="3810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4A16-B4E5-EC4E-988A-879726F4629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843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77724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09589-A591-704C-A963-802AD5D3D4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33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3BB1-5621-4448-ACDB-CE2576EB0CA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05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85680-594F-A64D-8F78-65E465F814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43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150E-15E4-6447-B8AC-75E4DE9653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A66F-613F-DB4E-9570-4CFC9D09F6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99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D6E6-BA7E-8743-9F09-0ED3DA69F2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7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8F41C-C4B4-7B42-B7D4-300A7B421A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99F8D-97B7-374D-BA6B-46C774373C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77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5EF34-C7BB-124A-80F9-50A4AD13BC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37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fmri4newbie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49306EEF-2402-EB4E-93C0-4868EA3CB29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graphicFrame>
        <p:nvGraphicFramePr>
          <p:cNvPr id="1031" name="Object 2">
            <a:hlinkClick r:id="rId16"/>
          </p:cNvPr>
          <p:cNvGraphicFramePr>
            <a:graphicFrameLocks noChangeAspect="1"/>
          </p:cNvGraphicFramePr>
          <p:nvPr userDrawn="1"/>
        </p:nvGraphicFramePr>
        <p:xfrm>
          <a:off x="7199313" y="6491288"/>
          <a:ext cx="19446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Image" r:id="rId17" imgW="825870" imgH="155159" progId="Photoshop.Image.6">
                  <p:embed/>
                </p:oleObj>
              </mc:Choice>
              <mc:Fallback>
                <p:oleObj name="Image" r:id="rId17" imgW="825870" imgH="155159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6491288"/>
                        <a:ext cx="19446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C544-6BD1-F04A-A0A5-1A5792D77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26829"/>
            <a:ext cx="7772400" cy="1077218"/>
          </a:xfrm>
        </p:spPr>
        <p:txBody>
          <a:bodyPr/>
          <a:lstStyle/>
          <a:p>
            <a:r>
              <a:rPr lang="en-US" dirty="0"/>
              <a:t>Using the GLM to </a:t>
            </a:r>
            <a:br>
              <a:rPr lang="en-US" dirty="0"/>
            </a:br>
            <a:r>
              <a:rPr lang="en-US" dirty="0"/>
              <a:t>perform a correlation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EFA5E-F8BD-1646-B42B-0251C3472F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7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beta weight is NOT a correlation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181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beta weight = slope = size of difference</a:t>
            </a:r>
          </a:p>
          <a:p>
            <a:pPr eaLnBrk="1" hangingPunct="1"/>
            <a:r>
              <a:rPr lang="en-US" dirty="0">
                <a:latin typeface="Arial" charset="0"/>
              </a:rPr>
              <a:t>correlation = goodness of fit</a:t>
            </a:r>
          </a:p>
        </p:txBody>
      </p:sp>
      <p:sp>
        <p:nvSpPr>
          <p:cNvPr id="87044" name="Freeform 6"/>
          <p:cNvSpPr>
            <a:spLocks/>
          </p:cNvSpPr>
          <p:nvPr/>
        </p:nvSpPr>
        <p:spPr bwMode="auto">
          <a:xfrm>
            <a:off x="1143000" y="2457450"/>
            <a:ext cx="2849563" cy="11430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45" name="Freeform 9"/>
          <p:cNvSpPr>
            <a:spLocks/>
          </p:cNvSpPr>
          <p:nvPr/>
        </p:nvSpPr>
        <p:spPr bwMode="auto">
          <a:xfrm>
            <a:off x="1189038" y="2400300"/>
            <a:ext cx="2849562" cy="1371600"/>
          </a:xfrm>
          <a:custGeom>
            <a:avLst/>
            <a:gdLst>
              <a:gd name="T0" fmla="*/ 0 w 2928"/>
              <a:gd name="T1" fmla="*/ 2147483647 h 1152"/>
              <a:gd name="T2" fmla="*/ 2147483647 w 2928"/>
              <a:gd name="T3" fmla="*/ 2147483647 h 1152"/>
              <a:gd name="T4" fmla="*/ 2147483647 w 2928"/>
              <a:gd name="T5" fmla="*/ 2147483647 h 1152"/>
              <a:gd name="T6" fmla="*/ 2147483647 w 2928"/>
              <a:gd name="T7" fmla="*/ 2147483647 h 1152"/>
              <a:gd name="T8" fmla="*/ 2147483647 w 2928"/>
              <a:gd name="T9" fmla="*/ 0 h 1152"/>
              <a:gd name="T10" fmla="*/ 2147483647 w 2928"/>
              <a:gd name="T11" fmla="*/ 2147483647 h 1152"/>
              <a:gd name="T12" fmla="*/ 2147483647 w 2928"/>
              <a:gd name="T13" fmla="*/ 2147483647 h 1152"/>
              <a:gd name="T14" fmla="*/ 2147483647 w 2928"/>
              <a:gd name="T15" fmla="*/ 2147483647 h 1152"/>
              <a:gd name="T16" fmla="*/ 2147483647 w 2928"/>
              <a:gd name="T17" fmla="*/ 2147483647 h 1152"/>
              <a:gd name="T18" fmla="*/ 2147483647 w 2928"/>
              <a:gd name="T19" fmla="*/ 2147483647 h 1152"/>
              <a:gd name="T20" fmla="*/ 2147483647 w 2928"/>
              <a:gd name="T21" fmla="*/ 2147483647 h 11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28"/>
              <a:gd name="T34" fmla="*/ 0 h 1152"/>
              <a:gd name="T35" fmla="*/ 2928 w 2928"/>
              <a:gd name="T36" fmla="*/ 1152 h 11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28" h="1152">
                <a:moveTo>
                  <a:pt x="0" y="912"/>
                </a:moveTo>
                <a:lnTo>
                  <a:pt x="384" y="672"/>
                </a:lnTo>
                <a:lnTo>
                  <a:pt x="672" y="960"/>
                </a:lnTo>
                <a:lnTo>
                  <a:pt x="768" y="384"/>
                </a:lnTo>
                <a:lnTo>
                  <a:pt x="912" y="0"/>
                </a:lnTo>
                <a:lnTo>
                  <a:pt x="1248" y="144"/>
                </a:lnTo>
                <a:lnTo>
                  <a:pt x="1584" y="96"/>
                </a:lnTo>
                <a:lnTo>
                  <a:pt x="1872" y="672"/>
                </a:lnTo>
                <a:lnTo>
                  <a:pt x="2112" y="1152"/>
                </a:lnTo>
                <a:lnTo>
                  <a:pt x="2592" y="720"/>
                </a:lnTo>
                <a:lnTo>
                  <a:pt x="2928" y="720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46" name="Freeform 12"/>
          <p:cNvSpPr>
            <a:spLocks/>
          </p:cNvSpPr>
          <p:nvPr/>
        </p:nvSpPr>
        <p:spPr bwMode="auto">
          <a:xfrm>
            <a:off x="5029200" y="2482850"/>
            <a:ext cx="2849563" cy="11430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47" name="Freeform 13"/>
          <p:cNvSpPr>
            <a:spLocks/>
          </p:cNvSpPr>
          <p:nvPr/>
        </p:nvSpPr>
        <p:spPr bwMode="auto">
          <a:xfrm>
            <a:off x="5080000" y="2057400"/>
            <a:ext cx="2844800" cy="1968500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2" h="1240">
                <a:moveTo>
                  <a:pt x="0" y="1000"/>
                </a:moveTo>
                <a:lnTo>
                  <a:pt x="192" y="448"/>
                </a:lnTo>
                <a:lnTo>
                  <a:pt x="416" y="1112"/>
                </a:lnTo>
                <a:lnTo>
                  <a:pt x="468" y="520"/>
                </a:lnTo>
                <a:lnTo>
                  <a:pt x="560" y="24"/>
                </a:lnTo>
                <a:lnTo>
                  <a:pt x="784" y="568"/>
                </a:lnTo>
                <a:lnTo>
                  <a:pt x="944" y="0"/>
                </a:lnTo>
                <a:lnTo>
                  <a:pt x="1145" y="736"/>
                </a:lnTo>
                <a:lnTo>
                  <a:pt x="1336" y="1240"/>
                </a:lnTo>
                <a:lnTo>
                  <a:pt x="1624" y="488"/>
                </a:lnTo>
                <a:lnTo>
                  <a:pt x="1792" y="772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48" name="Freeform 15"/>
          <p:cNvSpPr>
            <a:spLocks/>
          </p:cNvSpPr>
          <p:nvPr/>
        </p:nvSpPr>
        <p:spPr bwMode="auto">
          <a:xfrm>
            <a:off x="1219200" y="4098925"/>
            <a:ext cx="2849563" cy="19685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49" name="Freeform 16"/>
          <p:cNvSpPr>
            <a:spLocks/>
          </p:cNvSpPr>
          <p:nvPr/>
        </p:nvSpPr>
        <p:spPr bwMode="auto">
          <a:xfrm>
            <a:off x="1265238" y="4000500"/>
            <a:ext cx="2849562" cy="2362200"/>
          </a:xfrm>
          <a:custGeom>
            <a:avLst/>
            <a:gdLst>
              <a:gd name="T0" fmla="*/ 0 w 2928"/>
              <a:gd name="T1" fmla="*/ 2147483647 h 1152"/>
              <a:gd name="T2" fmla="*/ 2147483647 w 2928"/>
              <a:gd name="T3" fmla="*/ 2147483647 h 1152"/>
              <a:gd name="T4" fmla="*/ 2147483647 w 2928"/>
              <a:gd name="T5" fmla="*/ 2147483647 h 1152"/>
              <a:gd name="T6" fmla="*/ 2147483647 w 2928"/>
              <a:gd name="T7" fmla="*/ 2147483647 h 1152"/>
              <a:gd name="T8" fmla="*/ 2147483647 w 2928"/>
              <a:gd name="T9" fmla="*/ 0 h 1152"/>
              <a:gd name="T10" fmla="*/ 2147483647 w 2928"/>
              <a:gd name="T11" fmla="*/ 2147483647 h 1152"/>
              <a:gd name="T12" fmla="*/ 2147483647 w 2928"/>
              <a:gd name="T13" fmla="*/ 2147483647 h 1152"/>
              <a:gd name="T14" fmla="*/ 2147483647 w 2928"/>
              <a:gd name="T15" fmla="*/ 2147483647 h 1152"/>
              <a:gd name="T16" fmla="*/ 2147483647 w 2928"/>
              <a:gd name="T17" fmla="*/ 2147483647 h 1152"/>
              <a:gd name="T18" fmla="*/ 2147483647 w 2928"/>
              <a:gd name="T19" fmla="*/ 2147483647 h 1152"/>
              <a:gd name="T20" fmla="*/ 2147483647 w 2928"/>
              <a:gd name="T21" fmla="*/ 2147483647 h 11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28"/>
              <a:gd name="T34" fmla="*/ 0 h 1152"/>
              <a:gd name="T35" fmla="*/ 2928 w 2928"/>
              <a:gd name="T36" fmla="*/ 1152 h 11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28" h="1152">
                <a:moveTo>
                  <a:pt x="0" y="912"/>
                </a:moveTo>
                <a:lnTo>
                  <a:pt x="384" y="672"/>
                </a:lnTo>
                <a:lnTo>
                  <a:pt x="672" y="960"/>
                </a:lnTo>
                <a:lnTo>
                  <a:pt x="768" y="384"/>
                </a:lnTo>
                <a:lnTo>
                  <a:pt x="912" y="0"/>
                </a:lnTo>
                <a:lnTo>
                  <a:pt x="1248" y="144"/>
                </a:lnTo>
                <a:lnTo>
                  <a:pt x="1584" y="96"/>
                </a:lnTo>
                <a:lnTo>
                  <a:pt x="1872" y="672"/>
                </a:lnTo>
                <a:lnTo>
                  <a:pt x="2112" y="1152"/>
                </a:lnTo>
                <a:lnTo>
                  <a:pt x="2592" y="720"/>
                </a:lnTo>
                <a:lnTo>
                  <a:pt x="2928" y="720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0" name="Freeform 21"/>
          <p:cNvSpPr>
            <a:spLocks/>
          </p:cNvSpPr>
          <p:nvPr/>
        </p:nvSpPr>
        <p:spPr bwMode="auto">
          <a:xfrm>
            <a:off x="5029200" y="4102100"/>
            <a:ext cx="2849563" cy="19685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1" name="Freeform 23"/>
          <p:cNvSpPr>
            <a:spLocks/>
          </p:cNvSpPr>
          <p:nvPr/>
        </p:nvSpPr>
        <p:spPr bwMode="auto">
          <a:xfrm>
            <a:off x="5080000" y="3797300"/>
            <a:ext cx="2844800" cy="2819400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2" h="1240">
                <a:moveTo>
                  <a:pt x="0" y="1000"/>
                </a:moveTo>
                <a:lnTo>
                  <a:pt x="192" y="448"/>
                </a:lnTo>
                <a:lnTo>
                  <a:pt x="416" y="1112"/>
                </a:lnTo>
                <a:lnTo>
                  <a:pt x="468" y="520"/>
                </a:lnTo>
                <a:lnTo>
                  <a:pt x="560" y="24"/>
                </a:lnTo>
                <a:lnTo>
                  <a:pt x="784" y="568"/>
                </a:lnTo>
                <a:lnTo>
                  <a:pt x="944" y="0"/>
                </a:lnTo>
                <a:lnTo>
                  <a:pt x="1145" y="736"/>
                </a:lnTo>
                <a:lnTo>
                  <a:pt x="1336" y="1240"/>
                </a:lnTo>
                <a:lnTo>
                  <a:pt x="1624" y="488"/>
                </a:lnTo>
                <a:lnTo>
                  <a:pt x="1792" y="772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052" name="Text Box 24"/>
          <p:cNvSpPr txBox="1">
            <a:spLocks noChangeArrowheads="1"/>
          </p:cNvSpPr>
          <p:nvPr/>
        </p:nvSpPr>
        <p:spPr bwMode="auto">
          <a:xfrm>
            <a:off x="136525" y="2305050"/>
            <a:ext cx="1003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small ß</a:t>
            </a:r>
          </a:p>
          <a:p>
            <a:pPr eaLnBrk="1" hangingPunct="1"/>
            <a:r>
              <a:rPr lang="en-US" sz="2000"/>
              <a:t>large r</a:t>
            </a:r>
          </a:p>
        </p:txBody>
      </p:sp>
      <p:sp>
        <p:nvSpPr>
          <p:cNvPr id="87053" name="Text Box 25"/>
          <p:cNvSpPr txBox="1">
            <a:spLocks noChangeArrowheads="1"/>
          </p:cNvSpPr>
          <p:nvPr/>
        </p:nvSpPr>
        <p:spPr bwMode="auto">
          <a:xfrm>
            <a:off x="136525" y="4495800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large ß</a:t>
            </a:r>
          </a:p>
          <a:p>
            <a:pPr eaLnBrk="1" hangingPunct="1"/>
            <a:r>
              <a:rPr lang="en-US" sz="2000"/>
              <a:t>large r</a:t>
            </a:r>
          </a:p>
        </p:txBody>
      </p:sp>
      <p:sp>
        <p:nvSpPr>
          <p:cNvPr id="87054" name="Text Box 26"/>
          <p:cNvSpPr txBox="1">
            <a:spLocks noChangeArrowheads="1"/>
          </p:cNvSpPr>
          <p:nvPr/>
        </p:nvSpPr>
        <p:spPr bwMode="auto">
          <a:xfrm>
            <a:off x="7988300" y="2298700"/>
            <a:ext cx="1003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small ß</a:t>
            </a:r>
          </a:p>
          <a:p>
            <a:pPr eaLnBrk="1" hangingPunct="1"/>
            <a:r>
              <a:rPr lang="en-US" sz="2000"/>
              <a:t>small r</a:t>
            </a:r>
          </a:p>
        </p:txBody>
      </p:sp>
      <p:sp>
        <p:nvSpPr>
          <p:cNvPr id="87055" name="Text Box 27"/>
          <p:cNvSpPr txBox="1">
            <a:spLocks noChangeArrowheads="1"/>
          </p:cNvSpPr>
          <p:nvPr/>
        </p:nvSpPr>
        <p:spPr bwMode="auto">
          <a:xfrm>
            <a:off x="7988300" y="4489450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large ß</a:t>
            </a:r>
          </a:p>
          <a:p>
            <a:pPr eaLnBrk="1" hangingPunct="1"/>
            <a:r>
              <a:rPr lang="en-US" sz="2000"/>
              <a:t>small 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Residuals</a:t>
            </a:r>
          </a:p>
        </p:txBody>
      </p:sp>
      <p:sp>
        <p:nvSpPr>
          <p:cNvPr id="87050" name="Freeform 21"/>
          <p:cNvSpPr>
            <a:spLocks/>
          </p:cNvSpPr>
          <p:nvPr/>
        </p:nvSpPr>
        <p:spPr bwMode="auto">
          <a:xfrm>
            <a:off x="786333" y="1717576"/>
            <a:ext cx="2849563" cy="19685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rgbClr val="00FD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1" name="Freeform 23"/>
          <p:cNvSpPr>
            <a:spLocks/>
          </p:cNvSpPr>
          <p:nvPr/>
        </p:nvSpPr>
        <p:spPr bwMode="auto">
          <a:xfrm>
            <a:off x="837133" y="1412776"/>
            <a:ext cx="2844800" cy="2819400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2" h="1240">
                <a:moveTo>
                  <a:pt x="0" y="1000"/>
                </a:moveTo>
                <a:lnTo>
                  <a:pt x="192" y="448"/>
                </a:lnTo>
                <a:lnTo>
                  <a:pt x="416" y="1112"/>
                </a:lnTo>
                <a:lnTo>
                  <a:pt x="468" y="520"/>
                </a:lnTo>
                <a:lnTo>
                  <a:pt x="560" y="24"/>
                </a:lnTo>
                <a:lnTo>
                  <a:pt x="784" y="568"/>
                </a:lnTo>
                <a:lnTo>
                  <a:pt x="944" y="0"/>
                </a:lnTo>
                <a:lnTo>
                  <a:pt x="1145" y="736"/>
                </a:lnTo>
                <a:lnTo>
                  <a:pt x="1336" y="1240"/>
                </a:lnTo>
                <a:lnTo>
                  <a:pt x="1624" y="488"/>
                </a:lnTo>
                <a:lnTo>
                  <a:pt x="1792" y="772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9A43EC-9541-2C45-A43E-18248AFC6705}"/>
              </a:ext>
            </a:extLst>
          </p:cNvPr>
          <p:cNvGrpSpPr/>
          <p:nvPr/>
        </p:nvGrpSpPr>
        <p:grpSpPr>
          <a:xfrm>
            <a:off x="837133" y="1412776"/>
            <a:ext cx="2592288" cy="2808312"/>
            <a:chOff x="837133" y="1412776"/>
            <a:chExt cx="2592288" cy="280831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F34D67-19F0-B448-883F-5A4D766853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7133" y="3317776"/>
              <a:ext cx="0" cy="368300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3F31A78-942E-2A4F-A603-F2201832CB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7319" y="2480620"/>
              <a:ext cx="0" cy="837156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D20499D-B49A-7845-A2D7-1DB1458601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85205" y="3317776"/>
              <a:ext cx="0" cy="615280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3CB3DD-9DF5-EA49-8136-CE09F9F6B9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35659" y="1544266"/>
              <a:ext cx="0" cy="432048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298936-AA3A-F341-A2A7-9A95F13D94C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61269" y="1760290"/>
              <a:ext cx="0" cy="941536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0C50B0D-A30B-DC4A-A28E-C826C7DC92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49301" y="1412776"/>
              <a:ext cx="0" cy="720080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74C875C-56DD-684B-B26B-66400E4866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25365" y="3625416"/>
              <a:ext cx="0" cy="595672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CEB3360-D41D-3144-B594-B27E78BD8E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9421" y="2611960"/>
              <a:ext cx="0" cy="595672"/>
            </a:xfrm>
            <a:prstGeom prst="line">
              <a:avLst/>
            </a:prstGeom>
            <a:noFill/>
            <a:ln w="19050" cap="flat" cmpd="sng" algn="ctr">
              <a:solidFill>
                <a:srgbClr val="D000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F9692F-2B8C-7143-88E6-EEDF457E7E63}"/>
              </a:ext>
            </a:extLst>
          </p:cNvPr>
          <p:cNvCxnSpPr>
            <a:cxnSpLocks/>
          </p:cNvCxnSpPr>
          <p:nvPr/>
        </p:nvCxnSpPr>
        <p:spPr bwMode="auto">
          <a:xfrm>
            <a:off x="5517653" y="2456774"/>
            <a:ext cx="0" cy="368300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229251-5BB1-C34B-BCFE-1DC0D00A45CF}"/>
              </a:ext>
            </a:extLst>
          </p:cNvPr>
          <p:cNvCxnSpPr>
            <a:cxnSpLocks/>
          </p:cNvCxnSpPr>
          <p:nvPr/>
        </p:nvCxnSpPr>
        <p:spPr bwMode="auto">
          <a:xfrm>
            <a:off x="5797529" y="2222346"/>
            <a:ext cx="0" cy="837156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FA8A3D-F693-EA4F-A035-B13C9261F4DA}"/>
              </a:ext>
            </a:extLst>
          </p:cNvPr>
          <p:cNvCxnSpPr>
            <a:cxnSpLocks/>
          </p:cNvCxnSpPr>
          <p:nvPr/>
        </p:nvCxnSpPr>
        <p:spPr bwMode="auto">
          <a:xfrm>
            <a:off x="6077405" y="2333284"/>
            <a:ext cx="0" cy="615280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A69FC6-66D6-4F49-9944-C065D774A3CD}"/>
              </a:ext>
            </a:extLst>
          </p:cNvPr>
          <p:cNvCxnSpPr>
            <a:cxnSpLocks/>
          </p:cNvCxnSpPr>
          <p:nvPr/>
        </p:nvCxnSpPr>
        <p:spPr bwMode="auto">
          <a:xfrm>
            <a:off x="6357281" y="2424900"/>
            <a:ext cx="0" cy="432048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B7C20D-AD1E-534D-B349-5E4CA44A6787}"/>
              </a:ext>
            </a:extLst>
          </p:cNvPr>
          <p:cNvCxnSpPr>
            <a:cxnSpLocks/>
          </p:cNvCxnSpPr>
          <p:nvPr/>
        </p:nvCxnSpPr>
        <p:spPr bwMode="auto">
          <a:xfrm>
            <a:off x="6637157" y="2170156"/>
            <a:ext cx="0" cy="941536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538F4A-0A61-1B46-94EA-0F8EA3F30EF1}"/>
              </a:ext>
            </a:extLst>
          </p:cNvPr>
          <p:cNvCxnSpPr>
            <a:cxnSpLocks/>
          </p:cNvCxnSpPr>
          <p:nvPr/>
        </p:nvCxnSpPr>
        <p:spPr bwMode="auto">
          <a:xfrm>
            <a:off x="6917033" y="2280884"/>
            <a:ext cx="0" cy="720080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4276F7-E957-BF4F-8B4B-321054734130}"/>
              </a:ext>
            </a:extLst>
          </p:cNvPr>
          <p:cNvCxnSpPr>
            <a:cxnSpLocks/>
          </p:cNvCxnSpPr>
          <p:nvPr/>
        </p:nvCxnSpPr>
        <p:spPr bwMode="auto">
          <a:xfrm>
            <a:off x="7476785" y="2343088"/>
            <a:ext cx="0" cy="595672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E6585D-4CB3-FD4B-A7FB-5F5E6C190FD9}"/>
              </a:ext>
            </a:extLst>
          </p:cNvPr>
          <p:cNvCxnSpPr>
            <a:cxnSpLocks/>
          </p:cNvCxnSpPr>
          <p:nvPr/>
        </p:nvCxnSpPr>
        <p:spPr bwMode="auto">
          <a:xfrm>
            <a:off x="8036537" y="2343088"/>
            <a:ext cx="0" cy="595672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C7CA83-D077-CE46-8CC1-4E37F446EA9E}"/>
              </a:ext>
            </a:extLst>
          </p:cNvPr>
          <p:cNvCxnSpPr>
            <a:cxnSpLocks/>
          </p:cNvCxnSpPr>
          <p:nvPr/>
        </p:nvCxnSpPr>
        <p:spPr bwMode="auto">
          <a:xfrm>
            <a:off x="8316416" y="2552215"/>
            <a:ext cx="0" cy="177419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2C8E5C-3929-0344-8DB6-5091FE2AF303}"/>
              </a:ext>
            </a:extLst>
          </p:cNvPr>
          <p:cNvCxnSpPr>
            <a:cxnSpLocks/>
          </p:cNvCxnSpPr>
          <p:nvPr/>
        </p:nvCxnSpPr>
        <p:spPr bwMode="auto">
          <a:xfrm>
            <a:off x="7196909" y="2622924"/>
            <a:ext cx="0" cy="36000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D74D71-276A-6B45-A143-599E1C31E910}"/>
              </a:ext>
            </a:extLst>
          </p:cNvPr>
          <p:cNvCxnSpPr>
            <a:cxnSpLocks/>
          </p:cNvCxnSpPr>
          <p:nvPr/>
        </p:nvCxnSpPr>
        <p:spPr bwMode="auto">
          <a:xfrm>
            <a:off x="7756661" y="2622924"/>
            <a:ext cx="0" cy="36000"/>
          </a:xfrm>
          <a:prstGeom prst="line">
            <a:avLst/>
          </a:prstGeom>
          <a:noFill/>
          <a:ln w="19050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970E99A-6D7A-7548-9454-D139A43151D0}"/>
              </a:ext>
            </a:extLst>
          </p:cNvPr>
          <p:cNvSpPr/>
          <p:nvPr/>
        </p:nvSpPr>
        <p:spPr bwMode="auto">
          <a:xfrm>
            <a:off x="899592" y="5798136"/>
            <a:ext cx="367200" cy="3672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45394D-9045-384A-875A-03A84275239B}"/>
              </a:ext>
            </a:extLst>
          </p:cNvPr>
          <p:cNvSpPr>
            <a:spLocks noChangeAspect="1"/>
          </p:cNvSpPr>
          <p:nvPr/>
        </p:nvSpPr>
        <p:spPr bwMode="auto">
          <a:xfrm>
            <a:off x="1462451" y="5562336"/>
            <a:ext cx="838800" cy="8388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3EB604-685A-DF42-A5F1-7B7597A5100C}"/>
              </a:ext>
            </a:extLst>
          </p:cNvPr>
          <p:cNvSpPr>
            <a:spLocks noChangeAspect="1"/>
          </p:cNvSpPr>
          <p:nvPr/>
        </p:nvSpPr>
        <p:spPr bwMode="auto">
          <a:xfrm>
            <a:off x="2496910" y="5673936"/>
            <a:ext cx="615600" cy="6156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03307A-0463-A342-9F2C-DE73A56BCE8B}"/>
              </a:ext>
            </a:extLst>
          </p:cNvPr>
          <p:cNvSpPr>
            <a:spLocks noChangeAspect="1"/>
          </p:cNvSpPr>
          <p:nvPr/>
        </p:nvSpPr>
        <p:spPr bwMode="auto">
          <a:xfrm>
            <a:off x="3308169" y="5765736"/>
            <a:ext cx="432000" cy="4320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FA522B-8A6A-084C-8891-32BE66979BE0}"/>
              </a:ext>
            </a:extLst>
          </p:cNvPr>
          <p:cNvSpPr>
            <a:spLocks noChangeAspect="1"/>
          </p:cNvSpPr>
          <p:nvPr/>
        </p:nvSpPr>
        <p:spPr bwMode="auto">
          <a:xfrm>
            <a:off x="3935828" y="5510136"/>
            <a:ext cx="943200" cy="9432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DD99E6-A0D1-4E4E-AAD9-3B4DB2E7790A}"/>
              </a:ext>
            </a:extLst>
          </p:cNvPr>
          <p:cNvSpPr>
            <a:spLocks noChangeAspect="1"/>
          </p:cNvSpPr>
          <p:nvPr/>
        </p:nvSpPr>
        <p:spPr bwMode="auto">
          <a:xfrm>
            <a:off x="5074687" y="5621736"/>
            <a:ext cx="720000" cy="7200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90B346-B0CD-B142-AB48-3A0833C5F191}"/>
              </a:ext>
            </a:extLst>
          </p:cNvPr>
          <p:cNvSpPr>
            <a:spLocks noChangeAspect="1"/>
          </p:cNvSpPr>
          <p:nvPr/>
        </p:nvSpPr>
        <p:spPr bwMode="auto">
          <a:xfrm>
            <a:off x="5990346" y="5963736"/>
            <a:ext cx="36000" cy="360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EEDE14-7E36-3B43-9FF8-1D03279C5346}"/>
              </a:ext>
            </a:extLst>
          </p:cNvPr>
          <p:cNvSpPr>
            <a:spLocks noChangeAspect="1"/>
          </p:cNvSpPr>
          <p:nvPr/>
        </p:nvSpPr>
        <p:spPr bwMode="auto">
          <a:xfrm>
            <a:off x="7011664" y="5963736"/>
            <a:ext cx="36000" cy="360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4B044E-0C3A-464D-AE87-2A87A98BC814}"/>
              </a:ext>
            </a:extLst>
          </p:cNvPr>
          <p:cNvSpPr>
            <a:spLocks noChangeAspect="1"/>
          </p:cNvSpPr>
          <p:nvPr/>
        </p:nvSpPr>
        <p:spPr bwMode="auto">
          <a:xfrm>
            <a:off x="6222005" y="5684736"/>
            <a:ext cx="594000" cy="5940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E19F64-9D76-8841-BB94-B32DCA16671F}"/>
              </a:ext>
            </a:extLst>
          </p:cNvPr>
          <p:cNvSpPr>
            <a:spLocks noChangeAspect="1"/>
          </p:cNvSpPr>
          <p:nvPr/>
        </p:nvSpPr>
        <p:spPr bwMode="auto">
          <a:xfrm>
            <a:off x="7243323" y="5684736"/>
            <a:ext cx="594000" cy="5940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1EF6F1-F448-384A-87D7-F066A9A38426}"/>
              </a:ext>
            </a:extLst>
          </p:cNvPr>
          <p:cNvSpPr>
            <a:spLocks noChangeAspect="1"/>
          </p:cNvSpPr>
          <p:nvPr/>
        </p:nvSpPr>
        <p:spPr bwMode="auto">
          <a:xfrm>
            <a:off x="8032984" y="5893536"/>
            <a:ext cx="176400" cy="176400"/>
          </a:xfrm>
          <a:prstGeom prst="rect">
            <a:avLst/>
          </a:prstGeom>
          <a:solidFill>
            <a:srgbClr val="D00070"/>
          </a:solidFill>
          <a:ln w="9525" cap="flat" cmpd="sng" algn="ctr">
            <a:solidFill>
              <a:srgbClr val="D00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F5C758-5B4E-8D47-8086-5DD73E3AD396}"/>
              </a:ext>
            </a:extLst>
          </p:cNvPr>
          <p:cNvSpPr txBox="1"/>
          <p:nvPr/>
        </p:nvSpPr>
        <p:spPr>
          <a:xfrm>
            <a:off x="664665" y="4709350"/>
            <a:ext cx="3417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D00070"/>
                </a:solidFill>
              </a:rPr>
              <a:t>squared residuals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9390018-3FFA-C243-8991-1716744847D3}"/>
              </a:ext>
            </a:extLst>
          </p:cNvPr>
          <p:cNvSpPr txBox="1"/>
          <p:nvPr/>
        </p:nvSpPr>
        <p:spPr>
          <a:xfrm>
            <a:off x="5434687" y="899096"/>
            <a:ext cx="28151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D00070"/>
                </a:solidFill>
              </a:rPr>
              <a:t>residuals</a:t>
            </a:r>
          </a:p>
          <a:p>
            <a:pPr algn="ctr"/>
            <a:r>
              <a:rPr lang="en-US" i="1" dirty="0"/>
              <a:t>= </a:t>
            </a:r>
            <a:r>
              <a:rPr lang="en-US" i="1" dirty="0">
                <a:solidFill>
                  <a:srgbClr val="00B0F0"/>
                </a:solidFill>
              </a:rPr>
              <a:t>data</a:t>
            </a:r>
            <a:r>
              <a:rPr lang="en-US" i="1" dirty="0"/>
              <a:t> - </a:t>
            </a:r>
            <a:r>
              <a:rPr lang="en-US" i="1" dirty="0">
                <a:solidFill>
                  <a:srgbClr val="00FD3C"/>
                </a:solidFill>
              </a:rPr>
              <a:t>model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FB2AF76-39F7-E849-9E90-26CAFFED6724}"/>
              </a:ext>
            </a:extLst>
          </p:cNvPr>
          <p:cNvSpPr txBox="1"/>
          <p:nvPr/>
        </p:nvSpPr>
        <p:spPr>
          <a:xfrm>
            <a:off x="539552" y="908139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FFFF"/>
                </a:solidFill>
              </a:rPr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DE3FF6-B218-6C47-A5AC-13E4FD0FDEF0}"/>
              </a:ext>
            </a:extLst>
          </p:cNvPr>
          <p:cNvSpPr txBox="1"/>
          <p:nvPr/>
        </p:nvSpPr>
        <p:spPr>
          <a:xfrm>
            <a:off x="2743853" y="692696"/>
            <a:ext cx="2110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FD3C"/>
                </a:solidFill>
              </a:rPr>
              <a:t>model = β-scaled predictor</a:t>
            </a:r>
          </a:p>
        </p:txBody>
      </p:sp>
      <p:sp>
        <p:nvSpPr>
          <p:cNvPr id="51" name="Freeform 21">
            <a:extLst>
              <a:ext uri="{FF2B5EF4-FFF2-40B4-BE49-F238E27FC236}">
                <a16:creationId xmlns:a16="http://schemas.microsoft.com/office/drawing/2014/main" id="{88912ECA-6266-3E49-A3AB-4372280A46D0}"/>
              </a:ext>
            </a:extLst>
          </p:cNvPr>
          <p:cNvSpPr>
            <a:spLocks/>
          </p:cNvSpPr>
          <p:nvPr/>
        </p:nvSpPr>
        <p:spPr bwMode="auto">
          <a:xfrm>
            <a:off x="798800" y="2790707"/>
            <a:ext cx="2844800" cy="628609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68ECFA-F283-FF40-90DA-6F7DD0FD8B3B}"/>
              </a:ext>
            </a:extLst>
          </p:cNvPr>
          <p:cNvSpPr txBox="1"/>
          <p:nvPr/>
        </p:nvSpPr>
        <p:spPr>
          <a:xfrm>
            <a:off x="3369892" y="3448410"/>
            <a:ext cx="1828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predictor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D482FC-C241-584D-AAE3-401DE0370AFB}"/>
              </a:ext>
            </a:extLst>
          </p:cNvPr>
          <p:cNvSpPr txBox="1"/>
          <p:nvPr/>
        </p:nvSpPr>
        <p:spPr>
          <a:xfrm>
            <a:off x="8209384" y="4560161"/>
            <a:ext cx="433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00070"/>
                </a:solidFill>
              </a:rPr>
              <a:t>𝛴</a:t>
            </a:r>
          </a:p>
        </p:txBody>
      </p:sp>
    </p:spTree>
    <p:extLst>
      <p:ext uri="{BB962C8B-B14F-4D97-AF65-F5344CB8AC3E}">
        <p14:creationId xmlns:p14="http://schemas.microsoft.com/office/powerpoint/2010/main" val="328332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0" grpId="0" animBg="1"/>
      <p:bldP spid="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/>
      <p:bldP spid="48" grpId="0"/>
      <p:bldP spid="5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153C-9153-E949-8871-C5D370E6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0143-681F-264F-9821-5AAB2E129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fit model will minimize sum of squared residuals</a:t>
            </a:r>
          </a:p>
          <a:p>
            <a:pPr marL="400050"/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σ</a:t>
            </a:r>
            <a:r>
              <a:rPr lang="en-US" baseline="-25000" dirty="0" err="1"/>
              <a:t>explained</a:t>
            </a:r>
            <a:r>
              <a:rPr lang="en-US" dirty="0"/>
              <a:t>/ (</a:t>
            </a:r>
            <a:r>
              <a:rPr lang="en-US" dirty="0" err="1"/>
              <a:t>σ</a:t>
            </a:r>
            <a:r>
              <a:rPr lang="en-US" baseline="-25000" dirty="0" err="1"/>
              <a:t>explained</a:t>
            </a:r>
            <a:r>
              <a:rPr lang="en-US" dirty="0"/>
              <a:t>+ </a:t>
            </a:r>
            <a:r>
              <a:rPr lang="en-US" dirty="0" err="1"/>
              <a:t>σ</a:t>
            </a:r>
            <a:r>
              <a:rPr lang="en-US" baseline="-25000" dirty="0" err="1"/>
              <a:t>unexplained</a:t>
            </a:r>
            <a:r>
              <a:rPr lang="en-US" dirty="0"/>
              <a:t>)</a:t>
            </a:r>
          </a:p>
          <a:p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SS</a:t>
            </a:r>
            <a:r>
              <a:rPr lang="en-US" baseline="-25000" dirty="0" err="1"/>
              <a:t>model</a:t>
            </a:r>
            <a:r>
              <a:rPr lang="en-US" dirty="0"/>
              <a:t> / (</a:t>
            </a:r>
            <a:r>
              <a:rPr lang="en-US" dirty="0" err="1"/>
              <a:t>SS</a:t>
            </a:r>
            <a:r>
              <a:rPr lang="en-US" baseline="-25000" dirty="0" err="1"/>
              <a:t>model</a:t>
            </a:r>
            <a:r>
              <a:rPr lang="en-US" dirty="0"/>
              <a:t> + </a:t>
            </a:r>
            <a:r>
              <a:rPr lang="en-US" dirty="0" err="1"/>
              <a:t>SS</a:t>
            </a:r>
            <a:r>
              <a:rPr lang="en-US" baseline="-25000" dirty="0" err="1"/>
              <a:t>residuals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134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8A50A6-6E6B-494D-9AA5-6AD15483A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731838"/>
            <a:ext cx="6408712" cy="563189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DF841AA-AAEB-934F-BD88-E7D23B7E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ROI-GLM output for Voxel A</a:t>
            </a:r>
          </a:p>
        </p:txBody>
      </p:sp>
    </p:spTree>
    <p:extLst>
      <p:ext uri="{BB962C8B-B14F-4D97-AF65-F5344CB8AC3E}">
        <p14:creationId xmlns:p14="http://schemas.microsoft.com/office/powerpoint/2010/main" val="21608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D1FFD-60C9-2147-8A1D-CE645AA0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9477"/>
            <a:ext cx="7772400" cy="954107"/>
          </a:xfrm>
        </p:spPr>
        <p:txBody>
          <a:bodyPr/>
          <a:lstStyle/>
          <a:p>
            <a:r>
              <a:rPr lang="en-US" dirty="0"/>
              <a:t>General Linear Model</a:t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</a:rPr>
              <a:t>The Swiss Army Knife of Statistics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 descr="Swiss Army Knife, Swiss Champ, Red - Victorinox – 72hours.ca">
            <a:extLst>
              <a:ext uri="{FF2B5EF4-FFF2-40B4-BE49-F238E27FC236}">
                <a16:creationId xmlns:a16="http://schemas.microsoft.com/office/drawing/2014/main" id="{7C513B38-45D0-8240-9320-7126CDADB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7876" y="1196752"/>
            <a:ext cx="5788248" cy="506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9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General Linear Model (GLM)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765175"/>
            <a:ext cx="8278813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Arial" charset="0"/>
              </a:rPr>
              <a:t>GLM definition from Huettel et al.: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a class of statistical tests that assume that the experimental data are composed of the linear combination of different model factors, along with uncorrelated noise</a:t>
            </a:r>
          </a:p>
          <a:p>
            <a:pPr eaLnBrk="1" hangingPunct="1">
              <a:lnSpc>
                <a:spcPct val="80000"/>
              </a:lnSpc>
            </a:pPr>
            <a:endParaRPr lang="en-US">
              <a:solidFill>
                <a:srgbClr val="00FF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FFFF"/>
                </a:solidFill>
                <a:latin typeface="Arial" charset="0"/>
              </a:rPr>
              <a:t>Model</a:t>
            </a:r>
            <a:endParaRPr lang="en-US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statistical model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FFFF"/>
                </a:solidFill>
                <a:latin typeface="Arial" charset="0"/>
              </a:rPr>
              <a:t>Linear</a:t>
            </a:r>
            <a:endParaRPr lang="en-US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things add up sensibly (1+1 = 2)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note that linearity refers to the predictors in the model and not necessarily the BOLD signal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FFFF"/>
                </a:solidFill>
                <a:latin typeface="Arial" charset="0"/>
              </a:rPr>
              <a:t>General</a:t>
            </a:r>
            <a:endParaRPr lang="en-US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many simpler statistical procedures such as correlations, t-tests and ANOVAs are subsumed by the GLM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E204-AF00-A847-8634-3AFA1B5C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for fMRI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1940F-D83D-B74E-A425-13950297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181600"/>
          </a:xfrm>
        </p:spPr>
        <p:txBody>
          <a:bodyPr/>
          <a:lstStyle/>
          <a:p>
            <a:r>
              <a:rPr lang="en-US" dirty="0"/>
              <a:t>Make one predictor for each condition vs. baseline</a:t>
            </a:r>
          </a:p>
          <a:p>
            <a:r>
              <a:rPr lang="en-US" dirty="0"/>
              <a:t>Let’s start by considering all of the visual stimulation categories as one condition</a:t>
            </a:r>
          </a:p>
          <a:p>
            <a:r>
              <a:rPr lang="en-US" dirty="0"/>
              <a:t>Adjust the height of the predictor (slope) and the constant (intercept) to best fit the data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4F3ED6-E948-4C4D-BABD-A44CA2C55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4771067"/>
            <a:ext cx="4178124" cy="117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0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BD790-1042-044E-BFC8-F606E86C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Predictor function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6F8A8A-2E13-E840-9DDF-C79A3CB72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052736"/>
            <a:ext cx="8426597" cy="237626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D5318F-D0DF-F747-A9E1-74B6574F1CE6}"/>
              </a:ext>
            </a:extLst>
          </p:cNvPr>
          <p:cNvCxnSpPr/>
          <p:nvPr/>
        </p:nvCxnSpPr>
        <p:spPr bwMode="auto">
          <a:xfrm>
            <a:off x="755576" y="2620728"/>
            <a:ext cx="849694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4089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731"/>
            <a:ext cx="7772400" cy="584775"/>
          </a:xfrm>
        </p:spPr>
        <p:txBody>
          <a:bodyPr/>
          <a:lstStyle/>
          <a:p>
            <a:r>
              <a:rPr lang="en-US" dirty="0"/>
              <a:t>Beta = scaling factor (1 model df)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764704"/>
            <a:ext cx="8568952" cy="5181600"/>
          </a:xfrm>
        </p:spPr>
        <p:txBody>
          <a:bodyPr/>
          <a:lstStyle/>
          <a:p>
            <a:r>
              <a:rPr lang="en-US" dirty="0"/>
              <a:t>Adjust the height of the predictor function to match the 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10930" y="1400880"/>
            <a:ext cx="70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β = 1</a:t>
            </a:r>
          </a:p>
        </p:txBody>
      </p:sp>
      <p:sp>
        <p:nvSpPr>
          <p:cNvPr id="8" name="Freeform 7"/>
          <p:cNvSpPr/>
          <p:nvPr/>
        </p:nvSpPr>
        <p:spPr>
          <a:xfrm>
            <a:off x="429739" y="4031108"/>
            <a:ext cx="8462741" cy="0"/>
          </a:xfrm>
          <a:custGeom>
            <a:avLst/>
            <a:gdLst>
              <a:gd name="connsiteX0" fmla="*/ 0 w 8226133"/>
              <a:gd name="connsiteY0" fmla="*/ 364933 h 408725"/>
              <a:gd name="connsiteX1" fmla="*/ 540136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94128 h 408725"/>
              <a:gd name="connsiteX1" fmla="*/ 540136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72232 h 408725"/>
              <a:gd name="connsiteX1" fmla="*/ 540136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72232 h 408725"/>
              <a:gd name="connsiteX1" fmla="*/ 562034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72232 h 408725"/>
              <a:gd name="connsiteX1" fmla="*/ 562034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751811 w 8226133"/>
              <a:gd name="connsiteY4" fmla="*/ 29194 h 408725"/>
              <a:gd name="connsiteX5" fmla="*/ 817504 w 8226133"/>
              <a:gd name="connsiteY5" fmla="*/ 65688 h 408725"/>
              <a:gd name="connsiteX6" fmla="*/ 1277349 w 8226133"/>
              <a:gd name="connsiteY6" fmla="*/ 65688 h 408725"/>
              <a:gd name="connsiteX7" fmla="*/ 1766392 w 8226133"/>
              <a:gd name="connsiteY7" fmla="*/ 65688 h 408725"/>
              <a:gd name="connsiteX8" fmla="*/ 1883178 w 8226133"/>
              <a:gd name="connsiteY8" fmla="*/ 328439 h 408725"/>
              <a:gd name="connsiteX9" fmla="*/ 1956170 w 8226133"/>
              <a:gd name="connsiteY9" fmla="*/ 408725 h 408725"/>
              <a:gd name="connsiteX10" fmla="*/ 2029161 w 8226133"/>
              <a:gd name="connsiteY10" fmla="*/ 401426 h 408725"/>
              <a:gd name="connsiteX11" fmla="*/ 2080255 w 8226133"/>
              <a:gd name="connsiteY11" fmla="*/ 284647 h 408725"/>
              <a:gd name="connsiteX12" fmla="*/ 2175144 w 8226133"/>
              <a:gd name="connsiteY12" fmla="*/ 43792 h 408725"/>
              <a:gd name="connsiteX13" fmla="*/ 2270033 w 8226133"/>
              <a:gd name="connsiteY13" fmla="*/ 51090 h 408725"/>
              <a:gd name="connsiteX14" fmla="*/ 2364922 w 8226133"/>
              <a:gd name="connsiteY14" fmla="*/ 72986 h 408725"/>
              <a:gd name="connsiteX15" fmla="*/ 3277314 w 8226133"/>
              <a:gd name="connsiteY15" fmla="*/ 72986 h 408725"/>
              <a:gd name="connsiteX16" fmla="*/ 3401400 w 8226133"/>
              <a:gd name="connsiteY16" fmla="*/ 350335 h 408725"/>
              <a:gd name="connsiteX17" fmla="*/ 3496289 w 8226133"/>
              <a:gd name="connsiteY17" fmla="*/ 394127 h 408725"/>
              <a:gd name="connsiteX18" fmla="*/ 3605776 w 8226133"/>
              <a:gd name="connsiteY18" fmla="*/ 270050 h 408725"/>
              <a:gd name="connsiteX19" fmla="*/ 3693365 w 8226133"/>
              <a:gd name="connsiteY19" fmla="*/ 29194 h 408725"/>
              <a:gd name="connsiteX20" fmla="*/ 3861246 w 8226133"/>
              <a:gd name="connsiteY20" fmla="*/ 80285 h 408725"/>
              <a:gd name="connsiteX21" fmla="*/ 4802835 w 8226133"/>
              <a:gd name="connsiteY21" fmla="*/ 65688 h 408725"/>
              <a:gd name="connsiteX22" fmla="*/ 4875826 w 8226133"/>
              <a:gd name="connsiteY22" fmla="*/ 277349 h 408725"/>
              <a:gd name="connsiteX23" fmla="*/ 4948818 w 8226133"/>
              <a:gd name="connsiteY23" fmla="*/ 401426 h 408725"/>
              <a:gd name="connsiteX24" fmla="*/ 5043707 w 8226133"/>
              <a:gd name="connsiteY24" fmla="*/ 386829 h 408725"/>
              <a:gd name="connsiteX25" fmla="*/ 5145895 w 8226133"/>
              <a:gd name="connsiteY25" fmla="*/ 189765 h 408725"/>
              <a:gd name="connsiteX26" fmla="*/ 5204288 w 8226133"/>
              <a:gd name="connsiteY26" fmla="*/ 0 h 408725"/>
              <a:gd name="connsiteX27" fmla="*/ 5335672 w 8226133"/>
              <a:gd name="connsiteY27" fmla="*/ 58389 h 408725"/>
              <a:gd name="connsiteX28" fmla="*/ 5759023 w 8226133"/>
              <a:gd name="connsiteY28" fmla="*/ 58389 h 408725"/>
              <a:gd name="connsiteX29" fmla="*/ 6240766 w 8226133"/>
              <a:gd name="connsiteY29" fmla="*/ 72986 h 408725"/>
              <a:gd name="connsiteX30" fmla="*/ 6328356 w 8226133"/>
              <a:gd name="connsiteY30" fmla="*/ 72986 h 408725"/>
              <a:gd name="connsiteX31" fmla="*/ 6415945 w 8226133"/>
              <a:gd name="connsiteY31" fmla="*/ 394127 h 408725"/>
              <a:gd name="connsiteX32" fmla="*/ 6503535 w 8226133"/>
              <a:gd name="connsiteY32" fmla="*/ 394127 h 408725"/>
              <a:gd name="connsiteX33" fmla="*/ 6627620 w 8226133"/>
              <a:gd name="connsiteY33" fmla="*/ 197063 h 408725"/>
              <a:gd name="connsiteX34" fmla="*/ 6686014 w 8226133"/>
              <a:gd name="connsiteY34" fmla="*/ 36493 h 408725"/>
              <a:gd name="connsiteX35" fmla="*/ 6875791 w 8226133"/>
              <a:gd name="connsiteY35" fmla="*/ 65688 h 408725"/>
              <a:gd name="connsiteX36" fmla="*/ 7788184 w 8226133"/>
              <a:gd name="connsiteY36" fmla="*/ 72986 h 408725"/>
              <a:gd name="connsiteX37" fmla="*/ 7934167 w 8226133"/>
              <a:gd name="connsiteY37" fmla="*/ 386829 h 408725"/>
              <a:gd name="connsiteX38" fmla="*/ 8226133 w 8226133"/>
              <a:gd name="connsiteY38" fmla="*/ 350335 h 408725"/>
              <a:gd name="connsiteX0" fmla="*/ 0 w 8226133"/>
              <a:gd name="connsiteY0" fmla="*/ 372232 h 408725"/>
              <a:gd name="connsiteX1" fmla="*/ 562034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751811 w 8226133"/>
              <a:gd name="connsiteY4" fmla="*/ 29194 h 408725"/>
              <a:gd name="connsiteX5" fmla="*/ 817504 w 8226133"/>
              <a:gd name="connsiteY5" fmla="*/ 65688 h 408725"/>
              <a:gd name="connsiteX6" fmla="*/ 1277349 w 8226133"/>
              <a:gd name="connsiteY6" fmla="*/ 65688 h 408725"/>
              <a:gd name="connsiteX7" fmla="*/ 1788289 w 8226133"/>
              <a:gd name="connsiteY7" fmla="*/ 65688 h 408725"/>
              <a:gd name="connsiteX8" fmla="*/ 1883178 w 8226133"/>
              <a:gd name="connsiteY8" fmla="*/ 328439 h 408725"/>
              <a:gd name="connsiteX9" fmla="*/ 1956170 w 8226133"/>
              <a:gd name="connsiteY9" fmla="*/ 408725 h 408725"/>
              <a:gd name="connsiteX10" fmla="*/ 2029161 w 8226133"/>
              <a:gd name="connsiteY10" fmla="*/ 401426 h 408725"/>
              <a:gd name="connsiteX11" fmla="*/ 2080255 w 8226133"/>
              <a:gd name="connsiteY11" fmla="*/ 284647 h 408725"/>
              <a:gd name="connsiteX12" fmla="*/ 2175144 w 8226133"/>
              <a:gd name="connsiteY12" fmla="*/ 43792 h 408725"/>
              <a:gd name="connsiteX13" fmla="*/ 2270033 w 8226133"/>
              <a:gd name="connsiteY13" fmla="*/ 51090 h 408725"/>
              <a:gd name="connsiteX14" fmla="*/ 2364922 w 8226133"/>
              <a:gd name="connsiteY14" fmla="*/ 72986 h 408725"/>
              <a:gd name="connsiteX15" fmla="*/ 3277314 w 8226133"/>
              <a:gd name="connsiteY15" fmla="*/ 72986 h 408725"/>
              <a:gd name="connsiteX16" fmla="*/ 3401400 w 8226133"/>
              <a:gd name="connsiteY16" fmla="*/ 350335 h 408725"/>
              <a:gd name="connsiteX17" fmla="*/ 3496289 w 8226133"/>
              <a:gd name="connsiteY17" fmla="*/ 394127 h 408725"/>
              <a:gd name="connsiteX18" fmla="*/ 3605776 w 8226133"/>
              <a:gd name="connsiteY18" fmla="*/ 270050 h 408725"/>
              <a:gd name="connsiteX19" fmla="*/ 3693365 w 8226133"/>
              <a:gd name="connsiteY19" fmla="*/ 29194 h 408725"/>
              <a:gd name="connsiteX20" fmla="*/ 3861246 w 8226133"/>
              <a:gd name="connsiteY20" fmla="*/ 80285 h 408725"/>
              <a:gd name="connsiteX21" fmla="*/ 4802835 w 8226133"/>
              <a:gd name="connsiteY21" fmla="*/ 65688 h 408725"/>
              <a:gd name="connsiteX22" fmla="*/ 4875826 w 8226133"/>
              <a:gd name="connsiteY22" fmla="*/ 277349 h 408725"/>
              <a:gd name="connsiteX23" fmla="*/ 4948818 w 8226133"/>
              <a:gd name="connsiteY23" fmla="*/ 401426 h 408725"/>
              <a:gd name="connsiteX24" fmla="*/ 5043707 w 8226133"/>
              <a:gd name="connsiteY24" fmla="*/ 386829 h 408725"/>
              <a:gd name="connsiteX25" fmla="*/ 5145895 w 8226133"/>
              <a:gd name="connsiteY25" fmla="*/ 189765 h 408725"/>
              <a:gd name="connsiteX26" fmla="*/ 5204288 w 8226133"/>
              <a:gd name="connsiteY26" fmla="*/ 0 h 408725"/>
              <a:gd name="connsiteX27" fmla="*/ 5335672 w 8226133"/>
              <a:gd name="connsiteY27" fmla="*/ 58389 h 408725"/>
              <a:gd name="connsiteX28" fmla="*/ 5759023 w 8226133"/>
              <a:gd name="connsiteY28" fmla="*/ 58389 h 408725"/>
              <a:gd name="connsiteX29" fmla="*/ 6240766 w 8226133"/>
              <a:gd name="connsiteY29" fmla="*/ 72986 h 408725"/>
              <a:gd name="connsiteX30" fmla="*/ 6328356 w 8226133"/>
              <a:gd name="connsiteY30" fmla="*/ 72986 h 408725"/>
              <a:gd name="connsiteX31" fmla="*/ 6415945 w 8226133"/>
              <a:gd name="connsiteY31" fmla="*/ 394127 h 408725"/>
              <a:gd name="connsiteX32" fmla="*/ 6503535 w 8226133"/>
              <a:gd name="connsiteY32" fmla="*/ 394127 h 408725"/>
              <a:gd name="connsiteX33" fmla="*/ 6627620 w 8226133"/>
              <a:gd name="connsiteY33" fmla="*/ 197063 h 408725"/>
              <a:gd name="connsiteX34" fmla="*/ 6686014 w 8226133"/>
              <a:gd name="connsiteY34" fmla="*/ 36493 h 408725"/>
              <a:gd name="connsiteX35" fmla="*/ 6875791 w 8226133"/>
              <a:gd name="connsiteY35" fmla="*/ 65688 h 408725"/>
              <a:gd name="connsiteX36" fmla="*/ 7788184 w 8226133"/>
              <a:gd name="connsiteY36" fmla="*/ 72986 h 408725"/>
              <a:gd name="connsiteX37" fmla="*/ 7934167 w 8226133"/>
              <a:gd name="connsiteY37" fmla="*/ 386829 h 408725"/>
              <a:gd name="connsiteX38" fmla="*/ 8226133 w 8226133"/>
              <a:gd name="connsiteY38" fmla="*/ 350335 h 408725"/>
              <a:gd name="connsiteX0" fmla="*/ 0 w 8226133"/>
              <a:gd name="connsiteY0" fmla="*/ 372232 h 401426"/>
              <a:gd name="connsiteX1" fmla="*/ 562034 w 8226133"/>
              <a:gd name="connsiteY1" fmla="*/ 372231 h 401426"/>
              <a:gd name="connsiteX2" fmla="*/ 671521 w 8226133"/>
              <a:gd name="connsiteY2" fmla="*/ 36493 h 401426"/>
              <a:gd name="connsiteX3" fmla="*/ 671521 w 8226133"/>
              <a:gd name="connsiteY3" fmla="*/ 36493 h 401426"/>
              <a:gd name="connsiteX4" fmla="*/ 751811 w 8226133"/>
              <a:gd name="connsiteY4" fmla="*/ 29194 h 401426"/>
              <a:gd name="connsiteX5" fmla="*/ 817504 w 8226133"/>
              <a:gd name="connsiteY5" fmla="*/ 65688 h 401426"/>
              <a:gd name="connsiteX6" fmla="*/ 1277349 w 8226133"/>
              <a:gd name="connsiteY6" fmla="*/ 65688 h 401426"/>
              <a:gd name="connsiteX7" fmla="*/ 1788289 w 8226133"/>
              <a:gd name="connsiteY7" fmla="*/ 65688 h 401426"/>
              <a:gd name="connsiteX8" fmla="*/ 1883178 w 8226133"/>
              <a:gd name="connsiteY8" fmla="*/ 328439 h 401426"/>
              <a:gd name="connsiteX9" fmla="*/ 2029161 w 8226133"/>
              <a:gd name="connsiteY9" fmla="*/ 401426 h 401426"/>
              <a:gd name="connsiteX10" fmla="*/ 2080255 w 8226133"/>
              <a:gd name="connsiteY10" fmla="*/ 284647 h 401426"/>
              <a:gd name="connsiteX11" fmla="*/ 2175144 w 8226133"/>
              <a:gd name="connsiteY11" fmla="*/ 43792 h 401426"/>
              <a:gd name="connsiteX12" fmla="*/ 2270033 w 8226133"/>
              <a:gd name="connsiteY12" fmla="*/ 51090 h 401426"/>
              <a:gd name="connsiteX13" fmla="*/ 2364922 w 8226133"/>
              <a:gd name="connsiteY13" fmla="*/ 72986 h 401426"/>
              <a:gd name="connsiteX14" fmla="*/ 3277314 w 8226133"/>
              <a:gd name="connsiteY14" fmla="*/ 72986 h 401426"/>
              <a:gd name="connsiteX15" fmla="*/ 3401400 w 8226133"/>
              <a:gd name="connsiteY15" fmla="*/ 350335 h 401426"/>
              <a:gd name="connsiteX16" fmla="*/ 3496289 w 8226133"/>
              <a:gd name="connsiteY16" fmla="*/ 394127 h 401426"/>
              <a:gd name="connsiteX17" fmla="*/ 3605776 w 8226133"/>
              <a:gd name="connsiteY17" fmla="*/ 270050 h 401426"/>
              <a:gd name="connsiteX18" fmla="*/ 3693365 w 8226133"/>
              <a:gd name="connsiteY18" fmla="*/ 29194 h 401426"/>
              <a:gd name="connsiteX19" fmla="*/ 3861246 w 8226133"/>
              <a:gd name="connsiteY19" fmla="*/ 80285 h 401426"/>
              <a:gd name="connsiteX20" fmla="*/ 4802835 w 8226133"/>
              <a:gd name="connsiteY20" fmla="*/ 65688 h 401426"/>
              <a:gd name="connsiteX21" fmla="*/ 4875826 w 8226133"/>
              <a:gd name="connsiteY21" fmla="*/ 277349 h 401426"/>
              <a:gd name="connsiteX22" fmla="*/ 4948818 w 8226133"/>
              <a:gd name="connsiteY22" fmla="*/ 401426 h 401426"/>
              <a:gd name="connsiteX23" fmla="*/ 5043707 w 8226133"/>
              <a:gd name="connsiteY23" fmla="*/ 386829 h 401426"/>
              <a:gd name="connsiteX24" fmla="*/ 5145895 w 8226133"/>
              <a:gd name="connsiteY24" fmla="*/ 189765 h 401426"/>
              <a:gd name="connsiteX25" fmla="*/ 5204288 w 8226133"/>
              <a:gd name="connsiteY25" fmla="*/ 0 h 401426"/>
              <a:gd name="connsiteX26" fmla="*/ 5335672 w 8226133"/>
              <a:gd name="connsiteY26" fmla="*/ 58389 h 401426"/>
              <a:gd name="connsiteX27" fmla="*/ 5759023 w 8226133"/>
              <a:gd name="connsiteY27" fmla="*/ 58389 h 401426"/>
              <a:gd name="connsiteX28" fmla="*/ 6240766 w 8226133"/>
              <a:gd name="connsiteY28" fmla="*/ 72986 h 401426"/>
              <a:gd name="connsiteX29" fmla="*/ 6328356 w 8226133"/>
              <a:gd name="connsiteY29" fmla="*/ 72986 h 401426"/>
              <a:gd name="connsiteX30" fmla="*/ 6415945 w 8226133"/>
              <a:gd name="connsiteY30" fmla="*/ 394127 h 401426"/>
              <a:gd name="connsiteX31" fmla="*/ 6503535 w 8226133"/>
              <a:gd name="connsiteY31" fmla="*/ 394127 h 401426"/>
              <a:gd name="connsiteX32" fmla="*/ 6627620 w 8226133"/>
              <a:gd name="connsiteY32" fmla="*/ 197063 h 401426"/>
              <a:gd name="connsiteX33" fmla="*/ 6686014 w 8226133"/>
              <a:gd name="connsiteY33" fmla="*/ 36493 h 401426"/>
              <a:gd name="connsiteX34" fmla="*/ 6875791 w 8226133"/>
              <a:gd name="connsiteY34" fmla="*/ 65688 h 401426"/>
              <a:gd name="connsiteX35" fmla="*/ 7788184 w 8226133"/>
              <a:gd name="connsiteY35" fmla="*/ 72986 h 401426"/>
              <a:gd name="connsiteX36" fmla="*/ 7934167 w 8226133"/>
              <a:gd name="connsiteY36" fmla="*/ 386829 h 401426"/>
              <a:gd name="connsiteX37" fmla="*/ 8226133 w 8226133"/>
              <a:gd name="connsiteY37" fmla="*/ 350335 h 401426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284647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277314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605776 w 8226133"/>
              <a:gd name="connsiteY17" fmla="*/ 270050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277314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605776 w 8226133"/>
              <a:gd name="connsiteY17" fmla="*/ 270050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605776 w 8226133"/>
              <a:gd name="connsiteY17" fmla="*/ 270050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583878 w 8226133"/>
              <a:gd name="connsiteY17" fmla="*/ 350335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467092 w 8226133"/>
              <a:gd name="connsiteY16" fmla="*/ 416023 h 423322"/>
              <a:gd name="connsiteX17" fmla="*/ 3583878 w 8226133"/>
              <a:gd name="connsiteY17" fmla="*/ 350335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61246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43707 w 8226133"/>
              <a:gd name="connsiteY24" fmla="*/ 386829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61246 w 8226133"/>
              <a:gd name="connsiteY20" fmla="*/ 58389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43707 w 8226133"/>
              <a:gd name="connsiteY24" fmla="*/ 386829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43707 w 8226133"/>
              <a:gd name="connsiteY24" fmla="*/ 386829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87502 w 8226133"/>
              <a:gd name="connsiteY24" fmla="*/ 343037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92613 w 8226133"/>
              <a:gd name="connsiteY23" fmla="*/ 423322 h 423322"/>
              <a:gd name="connsiteX24" fmla="*/ 5087502 w 8226133"/>
              <a:gd name="connsiteY24" fmla="*/ 343037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68526 w 8226133"/>
              <a:gd name="connsiteY22" fmla="*/ 335739 h 423322"/>
              <a:gd name="connsiteX23" fmla="*/ 4992613 w 8226133"/>
              <a:gd name="connsiteY23" fmla="*/ 423322 h 423322"/>
              <a:gd name="connsiteX24" fmla="*/ 5087502 w 8226133"/>
              <a:gd name="connsiteY24" fmla="*/ 343037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68526 w 8226133"/>
              <a:gd name="connsiteY22" fmla="*/ 335739 h 423322"/>
              <a:gd name="connsiteX23" fmla="*/ 4992613 w 8226133"/>
              <a:gd name="connsiteY23" fmla="*/ 423322 h 423322"/>
              <a:gd name="connsiteX24" fmla="*/ 5087502 w 8226133"/>
              <a:gd name="connsiteY24" fmla="*/ 343037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52444 h 403534"/>
              <a:gd name="connsiteX1" fmla="*/ 562034 w 8226133"/>
              <a:gd name="connsiteY1" fmla="*/ 352443 h 403534"/>
              <a:gd name="connsiteX2" fmla="*/ 671521 w 8226133"/>
              <a:gd name="connsiteY2" fmla="*/ 16705 h 403534"/>
              <a:gd name="connsiteX3" fmla="*/ 671521 w 8226133"/>
              <a:gd name="connsiteY3" fmla="*/ 16705 h 403534"/>
              <a:gd name="connsiteX4" fmla="*/ 751811 w 8226133"/>
              <a:gd name="connsiteY4" fmla="*/ 9406 h 403534"/>
              <a:gd name="connsiteX5" fmla="*/ 817504 w 8226133"/>
              <a:gd name="connsiteY5" fmla="*/ 45900 h 403534"/>
              <a:gd name="connsiteX6" fmla="*/ 1277349 w 8226133"/>
              <a:gd name="connsiteY6" fmla="*/ 45900 h 403534"/>
              <a:gd name="connsiteX7" fmla="*/ 1788289 w 8226133"/>
              <a:gd name="connsiteY7" fmla="*/ 45900 h 403534"/>
              <a:gd name="connsiteX8" fmla="*/ 1883178 w 8226133"/>
              <a:gd name="connsiteY8" fmla="*/ 308651 h 403534"/>
              <a:gd name="connsiteX9" fmla="*/ 1970768 w 8226133"/>
              <a:gd name="connsiteY9" fmla="*/ 403534 h 403534"/>
              <a:gd name="connsiteX10" fmla="*/ 2080255 w 8226133"/>
              <a:gd name="connsiteY10" fmla="*/ 294053 h 403534"/>
              <a:gd name="connsiteX11" fmla="*/ 2175144 w 8226133"/>
              <a:gd name="connsiteY11" fmla="*/ 24004 h 403534"/>
              <a:gd name="connsiteX12" fmla="*/ 2270033 w 8226133"/>
              <a:gd name="connsiteY12" fmla="*/ 31302 h 403534"/>
              <a:gd name="connsiteX13" fmla="*/ 2364922 w 8226133"/>
              <a:gd name="connsiteY13" fmla="*/ 53198 h 403534"/>
              <a:gd name="connsiteX14" fmla="*/ 3321109 w 8226133"/>
              <a:gd name="connsiteY14" fmla="*/ 53198 h 403534"/>
              <a:gd name="connsiteX15" fmla="*/ 3401400 w 8226133"/>
              <a:gd name="connsiteY15" fmla="*/ 330547 h 403534"/>
              <a:gd name="connsiteX16" fmla="*/ 3510887 w 8226133"/>
              <a:gd name="connsiteY16" fmla="*/ 388937 h 403534"/>
              <a:gd name="connsiteX17" fmla="*/ 3583878 w 8226133"/>
              <a:gd name="connsiteY17" fmla="*/ 330547 h 403534"/>
              <a:gd name="connsiteX18" fmla="*/ 3649571 w 8226133"/>
              <a:gd name="connsiteY18" fmla="*/ 2107 h 403534"/>
              <a:gd name="connsiteX19" fmla="*/ 3766357 w 8226133"/>
              <a:gd name="connsiteY19" fmla="*/ 2108 h 403534"/>
              <a:gd name="connsiteX20" fmla="*/ 3875844 w 8226133"/>
              <a:gd name="connsiteY20" fmla="*/ 60497 h 403534"/>
              <a:gd name="connsiteX21" fmla="*/ 4802835 w 8226133"/>
              <a:gd name="connsiteY21" fmla="*/ 45900 h 403534"/>
              <a:gd name="connsiteX22" fmla="*/ 4868526 w 8226133"/>
              <a:gd name="connsiteY22" fmla="*/ 315951 h 403534"/>
              <a:gd name="connsiteX23" fmla="*/ 4992613 w 8226133"/>
              <a:gd name="connsiteY23" fmla="*/ 403534 h 403534"/>
              <a:gd name="connsiteX24" fmla="*/ 5087502 w 8226133"/>
              <a:gd name="connsiteY24" fmla="*/ 323249 h 403534"/>
              <a:gd name="connsiteX25" fmla="*/ 5153194 w 8226133"/>
              <a:gd name="connsiteY25" fmla="*/ 2108 h 403534"/>
              <a:gd name="connsiteX26" fmla="*/ 5335672 w 8226133"/>
              <a:gd name="connsiteY26" fmla="*/ 38601 h 403534"/>
              <a:gd name="connsiteX27" fmla="*/ 5759023 w 8226133"/>
              <a:gd name="connsiteY27" fmla="*/ 38601 h 403534"/>
              <a:gd name="connsiteX28" fmla="*/ 6240766 w 8226133"/>
              <a:gd name="connsiteY28" fmla="*/ 53198 h 403534"/>
              <a:gd name="connsiteX29" fmla="*/ 6328356 w 8226133"/>
              <a:gd name="connsiteY29" fmla="*/ 53198 h 403534"/>
              <a:gd name="connsiteX30" fmla="*/ 6415945 w 8226133"/>
              <a:gd name="connsiteY30" fmla="*/ 374339 h 403534"/>
              <a:gd name="connsiteX31" fmla="*/ 6503535 w 8226133"/>
              <a:gd name="connsiteY31" fmla="*/ 374339 h 403534"/>
              <a:gd name="connsiteX32" fmla="*/ 6627620 w 8226133"/>
              <a:gd name="connsiteY32" fmla="*/ 177275 h 403534"/>
              <a:gd name="connsiteX33" fmla="*/ 6686014 w 8226133"/>
              <a:gd name="connsiteY33" fmla="*/ 16705 h 403534"/>
              <a:gd name="connsiteX34" fmla="*/ 6875791 w 8226133"/>
              <a:gd name="connsiteY34" fmla="*/ 45900 h 403534"/>
              <a:gd name="connsiteX35" fmla="*/ 7788184 w 8226133"/>
              <a:gd name="connsiteY35" fmla="*/ 53198 h 403534"/>
              <a:gd name="connsiteX36" fmla="*/ 7934167 w 8226133"/>
              <a:gd name="connsiteY36" fmla="*/ 367041 h 403534"/>
              <a:gd name="connsiteX37" fmla="*/ 8226133 w 8226133"/>
              <a:gd name="connsiteY37" fmla="*/ 330547 h 4035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35672 w 8226133"/>
              <a:gd name="connsiteY27" fmla="*/ 51301 h 416234"/>
              <a:gd name="connsiteX28" fmla="*/ 5759023 w 8226133"/>
              <a:gd name="connsiteY28" fmla="*/ 51301 h 416234"/>
              <a:gd name="connsiteX29" fmla="*/ 6240766 w 8226133"/>
              <a:gd name="connsiteY29" fmla="*/ 65898 h 416234"/>
              <a:gd name="connsiteX30" fmla="*/ 6328356 w 8226133"/>
              <a:gd name="connsiteY30" fmla="*/ 65898 h 416234"/>
              <a:gd name="connsiteX31" fmla="*/ 6415945 w 8226133"/>
              <a:gd name="connsiteY31" fmla="*/ 387039 h 416234"/>
              <a:gd name="connsiteX32" fmla="*/ 6503535 w 8226133"/>
              <a:gd name="connsiteY32" fmla="*/ 387039 h 416234"/>
              <a:gd name="connsiteX33" fmla="*/ 6627620 w 8226133"/>
              <a:gd name="connsiteY33" fmla="*/ 189975 h 416234"/>
              <a:gd name="connsiteX34" fmla="*/ 6686014 w 8226133"/>
              <a:gd name="connsiteY34" fmla="*/ 29405 h 416234"/>
              <a:gd name="connsiteX35" fmla="*/ 6875791 w 8226133"/>
              <a:gd name="connsiteY35" fmla="*/ 58600 h 416234"/>
              <a:gd name="connsiteX36" fmla="*/ 7788184 w 8226133"/>
              <a:gd name="connsiteY36" fmla="*/ 65898 h 416234"/>
              <a:gd name="connsiteX37" fmla="*/ 7934167 w 8226133"/>
              <a:gd name="connsiteY37" fmla="*/ 379741 h 416234"/>
              <a:gd name="connsiteX38" fmla="*/ 8226133 w 8226133"/>
              <a:gd name="connsiteY38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35672 w 8226133"/>
              <a:gd name="connsiteY27" fmla="*/ 51301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35672 w 8226133"/>
              <a:gd name="connsiteY27" fmla="*/ 80496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28373 w 8226133"/>
              <a:gd name="connsiteY27" fmla="*/ 58600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80496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51302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51302 h 416234"/>
              <a:gd name="connsiteX28" fmla="*/ 6328356 w 8226133"/>
              <a:gd name="connsiteY28" fmla="*/ 65898 h 416234"/>
              <a:gd name="connsiteX29" fmla="*/ 6415945 w 8226133"/>
              <a:gd name="connsiteY29" fmla="*/ 387039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415945 w 8226133"/>
              <a:gd name="connsiteY29" fmla="*/ 387039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401347 w 8226133"/>
              <a:gd name="connsiteY29" fmla="*/ 357844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503535 w 8226133"/>
              <a:gd name="connsiteY30" fmla="*/ 387039 h 416234"/>
              <a:gd name="connsiteX31" fmla="*/ 6583825 w 8226133"/>
              <a:gd name="connsiteY31" fmla="*/ 335949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83090 w 8226133"/>
              <a:gd name="connsiteY33" fmla="*/ 80496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83090 w 8226133"/>
              <a:gd name="connsiteY33" fmla="*/ 51301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83090 w 8226133"/>
              <a:gd name="connsiteY33" fmla="*/ 51301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029056 w 8226133"/>
              <a:gd name="connsiteY36" fmla="*/ 401637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70768 w 8226133"/>
              <a:gd name="connsiteY10" fmla="*/ 416234 h 416234"/>
              <a:gd name="connsiteX11" fmla="*/ 2080255 w 8226133"/>
              <a:gd name="connsiteY11" fmla="*/ 306753 h 416234"/>
              <a:gd name="connsiteX12" fmla="*/ 2175144 w 8226133"/>
              <a:gd name="connsiteY12" fmla="*/ 36704 h 416234"/>
              <a:gd name="connsiteX13" fmla="*/ 2270033 w 8226133"/>
              <a:gd name="connsiteY13" fmla="*/ 44002 h 416234"/>
              <a:gd name="connsiteX14" fmla="*/ 2364922 w 8226133"/>
              <a:gd name="connsiteY14" fmla="*/ 65898 h 416234"/>
              <a:gd name="connsiteX15" fmla="*/ 3321109 w 8226133"/>
              <a:gd name="connsiteY15" fmla="*/ 65898 h 416234"/>
              <a:gd name="connsiteX16" fmla="*/ 3401400 w 8226133"/>
              <a:gd name="connsiteY16" fmla="*/ 343247 h 416234"/>
              <a:gd name="connsiteX17" fmla="*/ 3510887 w 8226133"/>
              <a:gd name="connsiteY17" fmla="*/ 401637 h 416234"/>
              <a:gd name="connsiteX18" fmla="*/ 3583878 w 8226133"/>
              <a:gd name="connsiteY18" fmla="*/ 343247 h 416234"/>
              <a:gd name="connsiteX19" fmla="*/ 3649571 w 8226133"/>
              <a:gd name="connsiteY19" fmla="*/ 14807 h 416234"/>
              <a:gd name="connsiteX20" fmla="*/ 3766357 w 8226133"/>
              <a:gd name="connsiteY20" fmla="*/ 14808 h 416234"/>
              <a:gd name="connsiteX21" fmla="*/ 3875844 w 8226133"/>
              <a:gd name="connsiteY21" fmla="*/ 73197 h 416234"/>
              <a:gd name="connsiteX22" fmla="*/ 4802835 w 8226133"/>
              <a:gd name="connsiteY22" fmla="*/ 58600 h 416234"/>
              <a:gd name="connsiteX23" fmla="*/ 4868526 w 8226133"/>
              <a:gd name="connsiteY23" fmla="*/ 328651 h 416234"/>
              <a:gd name="connsiteX24" fmla="*/ 4992613 w 8226133"/>
              <a:gd name="connsiteY24" fmla="*/ 416234 h 416234"/>
              <a:gd name="connsiteX25" fmla="*/ 5087502 w 8226133"/>
              <a:gd name="connsiteY25" fmla="*/ 335949 h 416234"/>
              <a:gd name="connsiteX26" fmla="*/ 5153194 w 8226133"/>
              <a:gd name="connsiteY26" fmla="*/ 14808 h 416234"/>
              <a:gd name="connsiteX27" fmla="*/ 5262681 w 8226133"/>
              <a:gd name="connsiteY27" fmla="*/ 210 h 416234"/>
              <a:gd name="connsiteX28" fmla="*/ 5342971 w 8226133"/>
              <a:gd name="connsiteY28" fmla="*/ 73198 h 416234"/>
              <a:gd name="connsiteX29" fmla="*/ 6328356 w 8226133"/>
              <a:gd name="connsiteY29" fmla="*/ 65898 h 416234"/>
              <a:gd name="connsiteX30" fmla="*/ 6357552 w 8226133"/>
              <a:gd name="connsiteY30" fmla="*/ 306753 h 416234"/>
              <a:gd name="connsiteX31" fmla="*/ 6481638 w 8226133"/>
              <a:gd name="connsiteY31" fmla="*/ 416233 h 416234"/>
              <a:gd name="connsiteX32" fmla="*/ 6583825 w 8226133"/>
              <a:gd name="connsiteY32" fmla="*/ 335949 h 416234"/>
              <a:gd name="connsiteX33" fmla="*/ 6693313 w 8226133"/>
              <a:gd name="connsiteY33" fmla="*/ 7509 h 416234"/>
              <a:gd name="connsiteX34" fmla="*/ 6883090 w 8226133"/>
              <a:gd name="connsiteY34" fmla="*/ 51301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029056 w 8226133"/>
              <a:gd name="connsiteY37" fmla="*/ 401637 h 416234"/>
              <a:gd name="connsiteX38" fmla="*/ 8226133 w 8226133"/>
              <a:gd name="connsiteY38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80255 w 8226133"/>
              <a:gd name="connsiteY12" fmla="*/ 306753 h 416234"/>
              <a:gd name="connsiteX13" fmla="*/ 2175144 w 8226133"/>
              <a:gd name="connsiteY13" fmla="*/ 36704 h 416234"/>
              <a:gd name="connsiteX14" fmla="*/ 2270033 w 8226133"/>
              <a:gd name="connsiteY14" fmla="*/ 44002 h 416234"/>
              <a:gd name="connsiteX15" fmla="*/ 2364922 w 8226133"/>
              <a:gd name="connsiteY15" fmla="*/ 65898 h 416234"/>
              <a:gd name="connsiteX16" fmla="*/ 3321109 w 8226133"/>
              <a:gd name="connsiteY16" fmla="*/ 65898 h 416234"/>
              <a:gd name="connsiteX17" fmla="*/ 3401400 w 8226133"/>
              <a:gd name="connsiteY17" fmla="*/ 343247 h 416234"/>
              <a:gd name="connsiteX18" fmla="*/ 3510887 w 8226133"/>
              <a:gd name="connsiteY18" fmla="*/ 401637 h 416234"/>
              <a:gd name="connsiteX19" fmla="*/ 3583878 w 8226133"/>
              <a:gd name="connsiteY19" fmla="*/ 343247 h 416234"/>
              <a:gd name="connsiteX20" fmla="*/ 3649571 w 8226133"/>
              <a:gd name="connsiteY20" fmla="*/ 14807 h 416234"/>
              <a:gd name="connsiteX21" fmla="*/ 3766357 w 8226133"/>
              <a:gd name="connsiteY21" fmla="*/ 14808 h 416234"/>
              <a:gd name="connsiteX22" fmla="*/ 3875844 w 8226133"/>
              <a:gd name="connsiteY22" fmla="*/ 73197 h 416234"/>
              <a:gd name="connsiteX23" fmla="*/ 4802835 w 8226133"/>
              <a:gd name="connsiteY23" fmla="*/ 58600 h 416234"/>
              <a:gd name="connsiteX24" fmla="*/ 4868526 w 8226133"/>
              <a:gd name="connsiteY24" fmla="*/ 328651 h 416234"/>
              <a:gd name="connsiteX25" fmla="*/ 4992613 w 8226133"/>
              <a:gd name="connsiteY25" fmla="*/ 416234 h 416234"/>
              <a:gd name="connsiteX26" fmla="*/ 5087502 w 8226133"/>
              <a:gd name="connsiteY26" fmla="*/ 335949 h 416234"/>
              <a:gd name="connsiteX27" fmla="*/ 5153194 w 8226133"/>
              <a:gd name="connsiteY27" fmla="*/ 14808 h 416234"/>
              <a:gd name="connsiteX28" fmla="*/ 5262681 w 8226133"/>
              <a:gd name="connsiteY28" fmla="*/ 210 h 416234"/>
              <a:gd name="connsiteX29" fmla="*/ 5342971 w 8226133"/>
              <a:gd name="connsiteY29" fmla="*/ 73198 h 416234"/>
              <a:gd name="connsiteX30" fmla="*/ 6328356 w 8226133"/>
              <a:gd name="connsiteY30" fmla="*/ 65898 h 416234"/>
              <a:gd name="connsiteX31" fmla="*/ 6357552 w 8226133"/>
              <a:gd name="connsiteY31" fmla="*/ 306753 h 416234"/>
              <a:gd name="connsiteX32" fmla="*/ 6481638 w 8226133"/>
              <a:gd name="connsiteY32" fmla="*/ 416233 h 416234"/>
              <a:gd name="connsiteX33" fmla="*/ 6583825 w 8226133"/>
              <a:gd name="connsiteY33" fmla="*/ 335949 h 416234"/>
              <a:gd name="connsiteX34" fmla="*/ 6693313 w 8226133"/>
              <a:gd name="connsiteY34" fmla="*/ 7509 h 416234"/>
              <a:gd name="connsiteX35" fmla="*/ 6883090 w 8226133"/>
              <a:gd name="connsiteY35" fmla="*/ 51301 h 416234"/>
              <a:gd name="connsiteX36" fmla="*/ 7788184 w 8226133"/>
              <a:gd name="connsiteY36" fmla="*/ 65898 h 416234"/>
              <a:gd name="connsiteX37" fmla="*/ 7934167 w 8226133"/>
              <a:gd name="connsiteY37" fmla="*/ 379741 h 416234"/>
              <a:gd name="connsiteX38" fmla="*/ 8029056 w 8226133"/>
              <a:gd name="connsiteY38" fmla="*/ 401637 h 416234"/>
              <a:gd name="connsiteX39" fmla="*/ 8226133 w 8226133"/>
              <a:gd name="connsiteY39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75144 w 8226133"/>
              <a:gd name="connsiteY14" fmla="*/ 36704 h 416234"/>
              <a:gd name="connsiteX15" fmla="*/ 2270033 w 8226133"/>
              <a:gd name="connsiteY15" fmla="*/ 440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401400 w 8226133"/>
              <a:gd name="connsiteY18" fmla="*/ 343247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62444 w 8226133"/>
              <a:gd name="connsiteY14" fmla="*/ 28238 h 416234"/>
              <a:gd name="connsiteX15" fmla="*/ 2270033 w 8226133"/>
              <a:gd name="connsiteY15" fmla="*/ 440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401400 w 8226133"/>
              <a:gd name="connsiteY18" fmla="*/ 343247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62444 w 8226133"/>
              <a:gd name="connsiteY14" fmla="*/ 28238 h 416234"/>
              <a:gd name="connsiteX15" fmla="*/ 2248867 w 8226133"/>
              <a:gd name="connsiteY15" fmla="*/ 186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401400 w 8226133"/>
              <a:gd name="connsiteY18" fmla="*/ 343247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62444 w 8226133"/>
              <a:gd name="connsiteY14" fmla="*/ 28238 h 416234"/>
              <a:gd name="connsiteX15" fmla="*/ 2248867 w 8226133"/>
              <a:gd name="connsiteY15" fmla="*/ 186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388700 w 8226133"/>
              <a:gd name="connsiteY18" fmla="*/ 364414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49571 w 8226133"/>
              <a:gd name="connsiteY21" fmla="*/ 148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49571 w 8226133"/>
              <a:gd name="connsiteY21" fmla="*/ 148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66505 w 8226133"/>
              <a:gd name="connsiteY21" fmla="*/ 35974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49572 w 8226133"/>
              <a:gd name="connsiteY21" fmla="*/ 275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68526 w 8226133"/>
              <a:gd name="connsiteY26" fmla="*/ 328651 h 418570"/>
              <a:gd name="connsiteX27" fmla="*/ 4992613 w 8226133"/>
              <a:gd name="connsiteY27" fmla="*/ 416234 h 418570"/>
              <a:gd name="connsiteX28" fmla="*/ 5087502 w 8226133"/>
              <a:gd name="connsiteY28" fmla="*/ 335949 h 418570"/>
              <a:gd name="connsiteX29" fmla="*/ 5153194 w 8226133"/>
              <a:gd name="connsiteY29" fmla="*/ 14808 h 418570"/>
              <a:gd name="connsiteX30" fmla="*/ 5262681 w 8226133"/>
              <a:gd name="connsiteY30" fmla="*/ 210 h 418570"/>
              <a:gd name="connsiteX31" fmla="*/ 5342971 w 8226133"/>
              <a:gd name="connsiteY31" fmla="*/ 73198 h 418570"/>
              <a:gd name="connsiteX32" fmla="*/ 6328356 w 8226133"/>
              <a:gd name="connsiteY32" fmla="*/ 65898 h 418570"/>
              <a:gd name="connsiteX33" fmla="*/ 6357552 w 8226133"/>
              <a:gd name="connsiteY33" fmla="*/ 306753 h 418570"/>
              <a:gd name="connsiteX34" fmla="*/ 6481638 w 8226133"/>
              <a:gd name="connsiteY34" fmla="*/ 416233 h 418570"/>
              <a:gd name="connsiteX35" fmla="*/ 6583825 w 8226133"/>
              <a:gd name="connsiteY35" fmla="*/ 335949 h 418570"/>
              <a:gd name="connsiteX36" fmla="*/ 6693313 w 8226133"/>
              <a:gd name="connsiteY36" fmla="*/ 7509 h 418570"/>
              <a:gd name="connsiteX37" fmla="*/ 6883090 w 8226133"/>
              <a:gd name="connsiteY37" fmla="*/ 51301 h 418570"/>
              <a:gd name="connsiteX38" fmla="*/ 7788184 w 8226133"/>
              <a:gd name="connsiteY38" fmla="*/ 65898 h 418570"/>
              <a:gd name="connsiteX39" fmla="*/ 7934167 w 8226133"/>
              <a:gd name="connsiteY39" fmla="*/ 379741 h 418570"/>
              <a:gd name="connsiteX40" fmla="*/ 8029056 w 8226133"/>
              <a:gd name="connsiteY40" fmla="*/ 401637 h 418570"/>
              <a:gd name="connsiteX41" fmla="*/ 8226133 w 8226133"/>
              <a:gd name="connsiteY41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89693 w 8226133"/>
              <a:gd name="connsiteY26" fmla="*/ 328651 h 418570"/>
              <a:gd name="connsiteX27" fmla="*/ 4992613 w 8226133"/>
              <a:gd name="connsiteY27" fmla="*/ 416234 h 418570"/>
              <a:gd name="connsiteX28" fmla="*/ 5087502 w 8226133"/>
              <a:gd name="connsiteY28" fmla="*/ 335949 h 418570"/>
              <a:gd name="connsiteX29" fmla="*/ 5153194 w 8226133"/>
              <a:gd name="connsiteY29" fmla="*/ 14808 h 418570"/>
              <a:gd name="connsiteX30" fmla="*/ 5262681 w 8226133"/>
              <a:gd name="connsiteY30" fmla="*/ 210 h 418570"/>
              <a:gd name="connsiteX31" fmla="*/ 5342971 w 8226133"/>
              <a:gd name="connsiteY31" fmla="*/ 73198 h 418570"/>
              <a:gd name="connsiteX32" fmla="*/ 6328356 w 8226133"/>
              <a:gd name="connsiteY32" fmla="*/ 65898 h 418570"/>
              <a:gd name="connsiteX33" fmla="*/ 6357552 w 8226133"/>
              <a:gd name="connsiteY33" fmla="*/ 306753 h 418570"/>
              <a:gd name="connsiteX34" fmla="*/ 6481638 w 8226133"/>
              <a:gd name="connsiteY34" fmla="*/ 416233 h 418570"/>
              <a:gd name="connsiteX35" fmla="*/ 6583825 w 8226133"/>
              <a:gd name="connsiteY35" fmla="*/ 335949 h 418570"/>
              <a:gd name="connsiteX36" fmla="*/ 6693313 w 8226133"/>
              <a:gd name="connsiteY36" fmla="*/ 7509 h 418570"/>
              <a:gd name="connsiteX37" fmla="*/ 6883090 w 8226133"/>
              <a:gd name="connsiteY37" fmla="*/ 51301 h 418570"/>
              <a:gd name="connsiteX38" fmla="*/ 7788184 w 8226133"/>
              <a:gd name="connsiteY38" fmla="*/ 65898 h 418570"/>
              <a:gd name="connsiteX39" fmla="*/ 7934167 w 8226133"/>
              <a:gd name="connsiteY39" fmla="*/ 379741 h 418570"/>
              <a:gd name="connsiteX40" fmla="*/ 8029056 w 8226133"/>
              <a:gd name="connsiteY40" fmla="*/ 401637 h 418570"/>
              <a:gd name="connsiteX41" fmla="*/ 8226133 w 8226133"/>
              <a:gd name="connsiteY41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89693 w 8226133"/>
              <a:gd name="connsiteY26" fmla="*/ 328651 h 418570"/>
              <a:gd name="connsiteX27" fmla="*/ 4917797 w 8226133"/>
              <a:gd name="connsiteY27" fmla="*/ 400997 h 418570"/>
              <a:gd name="connsiteX28" fmla="*/ 4992613 w 8226133"/>
              <a:gd name="connsiteY28" fmla="*/ 416234 h 418570"/>
              <a:gd name="connsiteX29" fmla="*/ 5087502 w 8226133"/>
              <a:gd name="connsiteY29" fmla="*/ 335949 h 418570"/>
              <a:gd name="connsiteX30" fmla="*/ 5153194 w 8226133"/>
              <a:gd name="connsiteY30" fmla="*/ 14808 h 418570"/>
              <a:gd name="connsiteX31" fmla="*/ 5262681 w 8226133"/>
              <a:gd name="connsiteY31" fmla="*/ 210 h 418570"/>
              <a:gd name="connsiteX32" fmla="*/ 5342971 w 8226133"/>
              <a:gd name="connsiteY32" fmla="*/ 73198 h 418570"/>
              <a:gd name="connsiteX33" fmla="*/ 6328356 w 8226133"/>
              <a:gd name="connsiteY33" fmla="*/ 65898 h 418570"/>
              <a:gd name="connsiteX34" fmla="*/ 6357552 w 8226133"/>
              <a:gd name="connsiteY34" fmla="*/ 306753 h 418570"/>
              <a:gd name="connsiteX35" fmla="*/ 6481638 w 8226133"/>
              <a:gd name="connsiteY35" fmla="*/ 416233 h 418570"/>
              <a:gd name="connsiteX36" fmla="*/ 6583825 w 8226133"/>
              <a:gd name="connsiteY36" fmla="*/ 335949 h 418570"/>
              <a:gd name="connsiteX37" fmla="*/ 6693313 w 8226133"/>
              <a:gd name="connsiteY37" fmla="*/ 7509 h 418570"/>
              <a:gd name="connsiteX38" fmla="*/ 6883090 w 8226133"/>
              <a:gd name="connsiteY38" fmla="*/ 51301 h 418570"/>
              <a:gd name="connsiteX39" fmla="*/ 7788184 w 8226133"/>
              <a:gd name="connsiteY39" fmla="*/ 65898 h 418570"/>
              <a:gd name="connsiteX40" fmla="*/ 7934167 w 8226133"/>
              <a:gd name="connsiteY40" fmla="*/ 379741 h 418570"/>
              <a:gd name="connsiteX41" fmla="*/ 8029056 w 8226133"/>
              <a:gd name="connsiteY41" fmla="*/ 401637 h 418570"/>
              <a:gd name="connsiteX42" fmla="*/ 8226133 w 8226133"/>
              <a:gd name="connsiteY42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89693 w 8226133"/>
              <a:gd name="connsiteY26" fmla="*/ 328651 h 418570"/>
              <a:gd name="connsiteX27" fmla="*/ 4922030 w 8226133"/>
              <a:gd name="connsiteY27" fmla="*/ 384064 h 418570"/>
              <a:gd name="connsiteX28" fmla="*/ 4992613 w 8226133"/>
              <a:gd name="connsiteY28" fmla="*/ 416234 h 418570"/>
              <a:gd name="connsiteX29" fmla="*/ 5087502 w 8226133"/>
              <a:gd name="connsiteY29" fmla="*/ 335949 h 418570"/>
              <a:gd name="connsiteX30" fmla="*/ 5153194 w 8226133"/>
              <a:gd name="connsiteY30" fmla="*/ 14808 h 418570"/>
              <a:gd name="connsiteX31" fmla="*/ 5262681 w 8226133"/>
              <a:gd name="connsiteY31" fmla="*/ 210 h 418570"/>
              <a:gd name="connsiteX32" fmla="*/ 5342971 w 8226133"/>
              <a:gd name="connsiteY32" fmla="*/ 73198 h 418570"/>
              <a:gd name="connsiteX33" fmla="*/ 6328356 w 8226133"/>
              <a:gd name="connsiteY33" fmla="*/ 65898 h 418570"/>
              <a:gd name="connsiteX34" fmla="*/ 6357552 w 8226133"/>
              <a:gd name="connsiteY34" fmla="*/ 306753 h 418570"/>
              <a:gd name="connsiteX35" fmla="*/ 6481638 w 8226133"/>
              <a:gd name="connsiteY35" fmla="*/ 416233 h 418570"/>
              <a:gd name="connsiteX36" fmla="*/ 6583825 w 8226133"/>
              <a:gd name="connsiteY36" fmla="*/ 335949 h 418570"/>
              <a:gd name="connsiteX37" fmla="*/ 6693313 w 8226133"/>
              <a:gd name="connsiteY37" fmla="*/ 7509 h 418570"/>
              <a:gd name="connsiteX38" fmla="*/ 6883090 w 8226133"/>
              <a:gd name="connsiteY38" fmla="*/ 51301 h 418570"/>
              <a:gd name="connsiteX39" fmla="*/ 7788184 w 8226133"/>
              <a:gd name="connsiteY39" fmla="*/ 65898 h 418570"/>
              <a:gd name="connsiteX40" fmla="*/ 7934167 w 8226133"/>
              <a:gd name="connsiteY40" fmla="*/ 379741 h 418570"/>
              <a:gd name="connsiteX41" fmla="*/ 8029056 w 8226133"/>
              <a:gd name="connsiteY41" fmla="*/ 401637 h 418570"/>
              <a:gd name="connsiteX42" fmla="*/ 8226133 w 8226133"/>
              <a:gd name="connsiteY42" fmla="*/ 343247 h 418570"/>
              <a:gd name="connsiteX0" fmla="*/ 0 w 8226133"/>
              <a:gd name="connsiteY0" fmla="*/ 365015 h 418441"/>
              <a:gd name="connsiteX1" fmla="*/ 562034 w 8226133"/>
              <a:gd name="connsiteY1" fmla="*/ 365014 h 418441"/>
              <a:gd name="connsiteX2" fmla="*/ 620964 w 8226133"/>
              <a:gd name="connsiteY2" fmla="*/ 87602 h 418441"/>
              <a:gd name="connsiteX3" fmla="*/ 671521 w 8226133"/>
              <a:gd name="connsiteY3" fmla="*/ 29276 h 418441"/>
              <a:gd name="connsiteX4" fmla="*/ 671521 w 8226133"/>
              <a:gd name="connsiteY4" fmla="*/ 29276 h 418441"/>
              <a:gd name="connsiteX5" fmla="*/ 751811 w 8226133"/>
              <a:gd name="connsiteY5" fmla="*/ 21977 h 418441"/>
              <a:gd name="connsiteX6" fmla="*/ 817504 w 8226133"/>
              <a:gd name="connsiteY6" fmla="*/ 58471 h 418441"/>
              <a:gd name="connsiteX7" fmla="*/ 1277349 w 8226133"/>
              <a:gd name="connsiteY7" fmla="*/ 58471 h 418441"/>
              <a:gd name="connsiteX8" fmla="*/ 1788289 w 8226133"/>
              <a:gd name="connsiteY8" fmla="*/ 58471 h 418441"/>
              <a:gd name="connsiteX9" fmla="*/ 1883178 w 8226133"/>
              <a:gd name="connsiteY9" fmla="*/ 321222 h 418441"/>
              <a:gd name="connsiteX10" fmla="*/ 1903664 w 8226133"/>
              <a:gd name="connsiteY10" fmla="*/ 383935 h 418441"/>
              <a:gd name="connsiteX11" fmla="*/ 1970768 w 8226133"/>
              <a:gd name="connsiteY11" fmla="*/ 416105 h 418441"/>
              <a:gd name="connsiteX12" fmla="*/ 2043364 w 8226133"/>
              <a:gd name="connsiteY12" fmla="*/ 383935 h 418441"/>
              <a:gd name="connsiteX13" fmla="*/ 2080255 w 8226133"/>
              <a:gd name="connsiteY13" fmla="*/ 306624 h 418441"/>
              <a:gd name="connsiteX14" fmla="*/ 2162444 w 8226133"/>
              <a:gd name="connsiteY14" fmla="*/ 28109 h 418441"/>
              <a:gd name="connsiteX15" fmla="*/ 2248867 w 8226133"/>
              <a:gd name="connsiteY15" fmla="*/ 18473 h 418441"/>
              <a:gd name="connsiteX16" fmla="*/ 2364922 w 8226133"/>
              <a:gd name="connsiteY16" fmla="*/ 65769 h 418441"/>
              <a:gd name="connsiteX17" fmla="*/ 3321109 w 8226133"/>
              <a:gd name="connsiteY17" fmla="*/ 65769 h 418441"/>
              <a:gd name="connsiteX18" fmla="*/ 3388700 w 8226133"/>
              <a:gd name="connsiteY18" fmla="*/ 364285 h 418441"/>
              <a:gd name="connsiteX19" fmla="*/ 3443153 w 8226133"/>
              <a:gd name="connsiteY19" fmla="*/ 418441 h 418441"/>
              <a:gd name="connsiteX20" fmla="*/ 3583878 w 8226133"/>
              <a:gd name="connsiteY20" fmla="*/ 343118 h 418441"/>
              <a:gd name="connsiteX21" fmla="*/ 3658038 w 8226133"/>
              <a:gd name="connsiteY21" fmla="*/ 40078 h 418441"/>
              <a:gd name="connsiteX22" fmla="*/ 3728257 w 8226133"/>
              <a:gd name="connsiteY22" fmla="*/ 14679 h 418441"/>
              <a:gd name="connsiteX23" fmla="*/ 3871610 w 8226133"/>
              <a:gd name="connsiteY23" fmla="*/ 51901 h 418441"/>
              <a:gd name="connsiteX24" fmla="*/ 4802835 w 8226133"/>
              <a:gd name="connsiteY24" fmla="*/ 58471 h 418441"/>
              <a:gd name="connsiteX25" fmla="*/ 4862764 w 8226133"/>
              <a:gd name="connsiteY25" fmla="*/ 184968 h 418441"/>
              <a:gd name="connsiteX26" fmla="*/ 4889693 w 8226133"/>
              <a:gd name="connsiteY26" fmla="*/ 328522 h 418441"/>
              <a:gd name="connsiteX27" fmla="*/ 4922030 w 8226133"/>
              <a:gd name="connsiteY27" fmla="*/ 383935 h 418441"/>
              <a:gd name="connsiteX28" fmla="*/ 4992613 w 8226133"/>
              <a:gd name="connsiteY28" fmla="*/ 416105 h 418441"/>
              <a:gd name="connsiteX29" fmla="*/ 5087502 w 8226133"/>
              <a:gd name="connsiteY29" fmla="*/ 335820 h 418441"/>
              <a:gd name="connsiteX30" fmla="*/ 5157428 w 8226133"/>
              <a:gd name="connsiteY30" fmla="*/ 48545 h 418441"/>
              <a:gd name="connsiteX31" fmla="*/ 5262681 w 8226133"/>
              <a:gd name="connsiteY31" fmla="*/ 81 h 418441"/>
              <a:gd name="connsiteX32" fmla="*/ 5342971 w 8226133"/>
              <a:gd name="connsiteY32" fmla="*/ 73069 h 418441"/>
              <a:gd name="connsiteX33" fmla="*/ 6328356 w 8226133"/>
              <a:gd name="connsiteY33" fmla="*/ 65769 h 418441"/>
              <a:gd name="connsiteX34" fmla="*/ 6357552 w 8226133"/>
              <a:gd name="connsiteY34" fmla="*/ 306624 h 418441"/>
              <a:gd name="connsiteX35" fmla="*/ 6481638 w 8226133"/>
              <a:gd name="connsiteY35" fmla="*/ 416104 h 418441"/>
              <a:gd name="connsiteX36" fmla="*/ 6583825 w 8226133"/>
              <a:gd name="connsiteY36" fmla="*/ 335820 h 418441"/>
              <a:gd name="connsiteX37" fmla="*/ 6693313 w 8226133"/>
              <a:gd name="connsiteY37" fmla="*/ 7380 h 418441"/>
              <a:gd name="connsiteX38" fmla="*/ 6883090 w 8226133"/>
              <a:gd name="connsiteY38" fmla="*/ 51172 h 418441"/>
              <a:gd name="connsiteX39" fmla="*/ 7788184 w 8226133"/>
              <a:gd name="connsiteY39" fmla="*/ 65769 h 418441"/>
              <a:gd name="connsiteX40" fmla="*/ 7934167 w 8226133"/>
              <a:gd name="connsiteY40" fmla="*/ 379612 h 418441"/>
              <a:gd name="connsiteX41" fmla="*/ 8029056 w 8226133"/>
              <a:gd name="connsiteY41" fmla="*/ 401508 h 418441"/>
              <a:gd name="connsiteX42" fmla="*/ 8226133 w 8226133"/>
              <a:gd name="connsiteY42" fmla="*/ 343118 h 41844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2971 w 8226133"/>
              <a:gd name="connsiteY32" fmla="*/ 65689 h 411061"/>
              <a:gd name="connsiteX33" fmla="*/ 6328356 w 8226133"/>
              <a:gd name="connsiteY33" fmla="*/ 58389 h 411061"/>
              <a:gd name="connsiteX34" fmla="*/ 6357552 w 8226133"/>
              <a:gd name="connsiteY34" fmla="*/ 299244 h 411061"/>
              <a:gd name="connsiteX35" fmla="*/ 6481638 w 8226133"/>
              <a:gd name="connsiteY35" fmla="*/ 408724 h 411061"/>
              <a:gd name="connsiteX36" fmla="*/ 6583825 w 8226133"/>
              <a:gd name="connsiteY36" fmla="*/ 328440 h 411061"/>
              <a:gd name="connsiteX37" fmla="*/ 6693313 w 8226133"/>
              <a:gd name="connsiteY37" fmla="*/ 0 h 411061"/>
              <a:gd name="connsiteX38" fmla="*/ 6883090 w 8226133"/>
              <a:gd name="connsiteY38" fmla="*/ 43792 h 411061"/>
              <a:gd name="connsiteX39" fmla="*/ 7788184 w 8226133"/>
              <a:gd name="connsiteY39" fmla="*/ 58389 h 411061"/>
              <a:gd name="connsiteX40" fmla="*/ 7934167 w 8226133"/>
              <a:gd name="connsiteY40" fmla="*/ 372232 h 411061"/>
              <a:gd name="connsiteX41" fmla="*/ 8029056 w 8226133"/>
              <a:gd name="connsiteY41" fmla="*/ 394128 h 411061"/>
              <a:gd name="connsiteX42" fmla="*/ 8226133 w 8226133"/>
              <a:gd name="connsiteY42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57552 w 8226133"/>
              <a:gd name="connsiteY34" fmla="*/ 299244 h 411061"/>
              <a:gd name="connsiteX35" fmla="*/ 6481638 w 8226133"/>
              <a:gd name="connsiteY35" fmla="*/ 408724 h 411061"/>
              <a:gd name="connsiteX36" fmla="*/ 6583825 w 8226133"/>
              <a:gd name="connsiteY36" fmla="*/ 328440 h 411061"/>
              <a:gd name="connsiteX37" fmla="*/ 6693313 w 8226133"/>
              <a:gd name="connsiteY37" fmla="*/ 0 h 411061"/>
              <a:gd name="connsiteX38" fmla="*/ 6883090 w 8226133"/>
              <a:gd name="connsiteY38" fmla="*/ 43792 h 411061"/>
              <a:gd name="connsiteX39" fmla="*/ 7788184 w 8226133"/>
              <a:gd name="connsiteY39" fmla="*/ 58389 h 411061"/>
              <a:gd name="connsiteX40" fmla="*/ 7934167 w 8226133"/>
              <a:gd name="connsiteY40" fmla="*/ 372232 h 411061"/>
              <a:gd name="connsiteX41" fmla="*/ 8029056 w 8226133"/>
              <a:gd name="connsiteY41" fmla="*/ 394128 h 411061"/>
              <a:gd name="connsiteX42" fmla="*/ 8226133 w 8226133"/>
              <a:gd name="connsiteY42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81638 w 8226133"/>
              <a:gd name="connsiteY35" fmla="*/ 408724 h 411061"/>
              <a:gd name="connsiteX36" fmla="*/ 6583825 w 8226133"/>
              <a:gd name="connsiteY36" fmla="*/ 328440 h 411061"/>
              <a:gd name="connsiteX37" fmla="*/ 6693313 w 8226133"/>
              <a:gd name="connsiteY37" fmla="*/ 0 h 411061"/>
              <a:gd name="connsiteX38" fmla="*/ 6883090 w 8226133"/>
              <a:gd name="connsiteY38" fmla="*/ 43792 h 411061"/>
              <a:gd name="connsiteX39" fmla="*/ 7788184 w 8226133"/>
              <a:gd name="connsiteY39" fmla="*/ 58389 h 411061"/>
              <a:gd name="connsiteX40" fmla="*/ 7934167 w 8226133"/>
              <a:gd name="connsiteY40" fmla="*/ 372232 h 411061"/>
              <a:gd name="connsiteX41" fmla="*/ 8029056 w 8226133"/>
              <a:gd name="connsiteY41" fmla="*/ 394128 h 411061"/>
              <a:gd name="connsiteX42" fmla="*/ 8226133 w 8226133"/>
              <a:gd name="connsiteY42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83825 w 8226133"/>
              <a:gd name="connsiteY37" fmla="*/ 328440 h 411061"/>
              <a:gd name="connsiteX38" fmla="*/ 6693313 w 8226133"/>
              <a:gd name="connsiteY38" fmla="*/ 0 h 411061"/>
              <a:gd name="connsiteX39" fmla="*/ 6883090 w 8226133"/>
              <a:gd name="connsiteY39" fmla="*/ 43792 h 411061"/>
              <a:gd name="connsiteX40" fmla="*/ 7788184 w 8226133"/>
              <a:gd name="connsiteY40" fmla="*/ 58389 h 411061"/>
              <a:gd name="connsiteX41" fmla="*/ 7934167 w 8226133"/>
              <a:gd name="connsiteY41" fmla="*/ 372232 h 411061"/>
              <a:gd name="connsiteX42" fmla="*/ 8029056 w 8226133"/>
              <a:gd name="connsiteY42" fmla="*/ 394128 h 411061"/>
              <a:gd name="connsiteX43" fmla="*/ 8226133 w 8226133"/>
              <a:gd name="connsiteY43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93313 w 8226133"/>
              <a:gd name="connsiteY39" fmla="*/ 0 h 411061"/>
              <a:gd name="connsiteX40" fmla="*/ 6883090 w 8226133"/>
              <a:gd name="connsiteY40" fmla="*/ 43792 h 411061"/>
              <a:gd name="connsiteX41" fmla="*/ 7788184 w 8226133"/>
              <a:gd name="connsiteY41" fmla="*/ 58389 h 411061"/>
              <a:gd name="connsiteX42" fmla="*/ 7934167 w 8226133"/>
              <a:gd name="connsiteY42" fmla="*/ 372232 h 411061"/>
              <a:gd name="connsiteX43" fmla="*/ 8029056 w 8226133"/>
              <a:gd name="connsiteY43" fmla="*/ 394128 h 411061"/>
              <a:gd name="connsiteX44" fmla="*/ 8226133 w 8226133"/>
              <a:gd name="connsiteY44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883090 w 8226133"/>
              <a:gd name="connsiteY41" fmla="*/ 43792 h 411061"/>
              <a:gd name="connsiteX42" fmla="*/ 7788184 w 8226133"/>
              <a:gd name="connsiteY42" fmla="*/ 58389 h 411061"/>
              <a:gd name="connsiteX43" fmla="*/ 7934167 w 8226133"/>
              <a:gd name="connsiteY43" fmla="*/ 372232 h 411061"/>
              <a:gd name="connsiteX44" fmla="*/ 8029056 w 8226133"/>
              <a:gd name="connsiteY44" fmla="*/ 394128 h 411061"/>
              <a:gd name="connsiteX45" fmla="*/ 8226133 w 8226133"/>
              <a:gd name="connsiteY45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43792 h 411061"/>
              <a:gd name="connsiteX43" fmla="*/ 7788184 w 8226133"/>
              <a:gd name="connsiteY43" fmla="*/ 58389 h 411061"/>
              <a:gd name="connsiteX44" fmla="*/ 7934167 w 8226133"/>
              <a:gd name="connsiteY44" fmla="*/ 372232 h 411061"/>
              <a:gd name="connsiteX45" fmla="*/ 8029056 w 8226133"/>
              <a:gd name="connsiteY45" fmla="*/ 394128 h 411061"/>
              <a:gd name="connsiteX46" fmla="*/ 8226133 w 8226133"/>
              <a:gd name="connsiteY46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934167 w 8226133"/>
              <a:gd name="connsiteY44" fmla="*/ 372232 h 411061"/>
              <a:gd name="connsiteX45" fmla="*/ 8029056 w 8226133"/>
              <a:gd name="connsiteY45" fmla="*/ 394128 h 411061"/>
              <a:gd name="connsiteX46" fmla="*/ 8226133 w 8226133"/>
              <a:gd name="connsiteY46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34167 w 8226133"/>
              <a:gd name="connsiteY45" fmla="*/ 372232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08767 w 8226133"/>
              <a:gd name="connsiteY45" fmla="*/ 389166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29933 w 8226133"/>
              <a:gd name="connsiteY45" fmla="*/ 372232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17233 w 8226133"/>
              <a:gd name="connsiteY45" fmla="*/ 384932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17233 w 8226133"/>
              <a:gd name="connsiteY45" fmla="*/ 384932 h 411061"/>
              <a:gd name="connsiteX46" fmla="*/ 7990956 w 8226133"/>
              <a:gd name="connsiteY46" fmla="*/ 398361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17233 w 8226133"/>
              <a:gd name="connsiteY45" fmla="*/ 384932 h 411061"/>
              <a:gd name="connsiteX46" fmla="*/ 7990956 w 8226133"/>
              <a:gd name="connsiteY46" fmla="*/ 398361 h 411061"/>
              <a:gd name="connsiteX47" fmla="*/ 8226133 w 8226133"/>
              <a:gd name="connsiteY47" fmla="*/ 335738 h 411061"/>
              <a:gd name="connsiteX0" fmla="*/ 0 w 8230366"/>
              <a:gd name="connsiteY0" fmla="*/ 357635 h 411061"/>
              <a:gd name="connsiteX1" fmla="*/ 562034 w 8230366"/>
              <a:gd name="connsiteY1" fmla="*/ 357634 h 411061"/>
              <a:gd name="connsiteX2" fmla="*/ 620964 w 8230366"/>
              <a:gd name="connsiteY2" fmla="*/ 80222 h 411061"/>
              <a:gd name="connsiteX3" fmla="*/ 671521 w 8230366"/>
              <a:gd name="connsiteY3" fmla="*/ 21896 h 411061"/>
              <a:gd name="connsiteX4" fmla="*/ 671521 w 8230366"/>
              <a:gd name="connsiteY4" fmla="*/ 21896 h 411061"/>
              <a:gd name="connsiteX5" fmla="*/ 751811 w 8230366"/>
              <a:gd name="connsiteY5" fmla="*/ 14597 h 411061"/>
              <a:gd name="connsiteX6" fmla="*/ 817504 w 8230366"/>
              <a:gd name="connsiteY6" fmla="*/ 51091 h 411061"/>
              <a:gd name="connsiteX7" fmla="*/ 1277349 w 8230366"/>
              <a:gd name="connsiteY7" fmla="*/ 51091 h 411061"/>
              <a:gd name="connsiteX8" fmla="*/ 1788289 w 8230366"/>
              <a:gd name="connsiteY8" fmla="*/ 51091 h 411061"/>
              <a:gd name="connsiteX9" fmla="*/ 1883178 w 8230366"/>
              <a:gd name="connsiteY9" fmla="*/ 313842 h 411061"/>
              <a:gd name="connsiteX10" fmla="*/ 1903664 w 8230366"/>
              <a:gd name="connsiteY10" fmla="*/ 376555 h 411061"/>
              <a:gd name="connsiteX11" fmla="*/ 1970768 w 8230366"/>
              <a:gd name="connsiteY11" fmla="*/ 408725 h 411061"/>
              <a:gd name="connsiteX12" fmla="*/ 2043364 w 8230366"/>
              <a:gd name="connsiteY12" fmla="*/ 376555 h 411061"/>
              <a:gd name="connsiteX13" fmla="*/ 2080255 w 8230366"/>
              <a:gd name="connsiteY13" fmla="*/ 299244 h 411061"/>
              <a:gd name="connsiteX14" fmla="*/ 2162444 w 8230366"/>
              <a:gd name="connsiteY14" fmla="*/ 20729 h 411061"/>
              <a:gd name="connsiteX15" fmla="*/ 2248867 w 8230366"/>
              <a:gd name="connsiteY15" fmla="*/ 11093 h 411061"/>
              <a:gd name="connsiteX16" fmla="*/ 2364922 w 8230366"/>
              <a:gd name="connsiteY16" fmla="*/ 58389 h 411061"/>
              <a:gd name="connsiteX17" fmla="*/ 3321109 w 8230366"/>
              <a:gd name="connsiteY17" fmla="*/ 58389 h 411061"/>
              <a:gd name="connsiteX18" fmla="*/ 3388700 w 8230366"/>
              <a:gd name="connsiteY18" fmla="*/ 356905 h 411061"/>
              <a:gd name="connsiteX19" fmla="*/ 3443153 w 8230366"/>
              <a:gd name="connsiteY19" fmla="*/ 411061 h 411061"/>
              <a:gd name="connsiteX20" fmla="*/ 3583878 w 8230366"/>
              <a:gd name="connsiteY20" fmla="*/ 335738 h 411061"/>
              <a:gd name="connsiteX21" fmla="*/ 3658038 w 8230366"/>
              <a:gd name="connsiteY21" fmla="*/ 32698 h 411061"/>
              <a:gd name="connsiteX22" fmla="*/ 3728257 w 8230366"/>
              <a:gd name="connsiteY22" fmla="*/ 7299 h 411061"/>
              <a:gd name="connsiteX23" fmla="*/ 3871610 w 8230366"/>
              <a:gd name="connsiteY23" fmla="*/ 44521 h 411061"/>
              <a:gd name="connsiteX24" fmla="*/ 4802835 w 8230366"/>
              <a:gd name="connsiteY24" fmla="*/ 51091 h 411061"/>
              <a:gd name="connsiteX25" fmla="*/ 4862764 w 8230366"/>
              <a:gd name="connsiteY25" fmla="*/ 177588 h 411061"/>
              <a:gd name="connsiteX26" fmla="*/ 4889693 w 8230366"/>
              <a:gd name="connsiteY26" fmla="*/ 321142 h 411061"/>
              <a:gd name="connsiteX27" fmla="*/ 4922030 w 8230366"/>
              <a:gd name="connsiteY27" fmla="*/ 376555 h 411061"/>
              <a:gd name="connsiteX28" fmla="*/ 4992613 w 8230366"/>
              <a:gd name="connsiteY28" fmla="*/ 408725 h 411061"/>
              <a:gd name="connsiteX29" fmla="*/ 5087502 w 8230366"/>
              <a:gd name="connsiteY29" fmla="*/ 328440 h 411061"/>
              <a:gd name="connsiteX30" fmla="*/ 5157428 w 8230366"/>
              <a:gd name="connsiteY30" fmla="*/ 41165 h 411061"/>
              <a:gd name="connsiteX31" fmla="*/ 5249981 w 8230366"/>
              <a:gd name="connsiteY31" fmla="*/ 13867 h 411061"/>
              <a:gd name="connsiteX32" fmla="*/ 5347204 w 8230366"/>
              <a:gd name="connsiteY32" fmla="*/ 48756 h 411061"/>
              <a:gd name="connsiteX33" fmla="*/ 6328356 w 8230366"/>
              <a:gd name="connsiteY33" fmla="*/ 58389 h 411061"/>
              <a:gd name="connsiteX34" fmla="*/ 6387186 w 8230366"/>
              <a:gd name="connsiteY34" fmla="*/ 295011 h 411061"/>
              <a:gd name="connsiteX35" fmla="*/ 6412164 w 8230366"/>
              <a:gd name="connsiteY35" fmla="*/ 380788 h 411061"/>
              <a:gd name="connsiteX36" fmla="*/ 6481638 w 8230366"/>
              <a:gd name="connsiteY36" fmla="*/ 408724 h 411061"/>
              <a:gd name="connsiteX37" fmla="*/ 6547631 w 8230366"/>
              <a:gd name="connsiteY37" fmla="*/ 385022 h 411061"/>
              <a:gd name="connsiteX38" fmla="*/ 6583825 w 8230366"/>
              <a:gd name="connsiteY38" fmla="*/ 328440 h 411061"/>
              <a:gd name="connsiteX39" fmla="*/ 6628064 w 8230366"/>
              <a:gd name="connsiteY39" fmla="*/ 75988 h 411061"/>
              <a:gd name="connsiteX40" fmla="*/ 6693313 w 8230366"/>
              <a:gd name="connsiteY40" fmla="*/ 0 h 411061"/>
              <a:gd name="connsiteX41" fmla="*/ 6788931 w 8230366"/>
              <a:gd name="connsiteY41" fmla="*/ 33655 h 411061"/>
              <a:gd name="connsiteX42" fmla="*/ 6883090 w 8230366"/>
              <a:gd name="connsiteY42" fmla="*/ 60726 h 411061"/>
              <a:gd name="connsiteX43" fmla="*/ 7788184 w 8230366"/>
              <a:gd name="connsiteY43" fmla="*/ 58389 h 411061"/>
              <a:gd name="connsiteX44" fmla="*/ 7855731 w 8230366"/>
              <a:gd name="connsiteY44" fmla="*/ 122555 h 411061"/>
              <a:gd name="connsiteX45" fmla="*/ 7917233 w 8230366"/>
              <a:gd name="connsiteY45" fmla="*/ 384932 h 411061"/>
              <a:gd name="connsiteX46" fmla="*/ 7990956 w 8230366"/>
              <a:gd name="connsiteY46" fmla="*/ 398361 h 411061"/>
              <a:gd name="connsiteX47" fmla="*/ 8230366 w 8230366"/>
              <a:gd name="connsiteY47" fmla="*/ 339971 h 411061"/>
              <a:gd name="connsiteX0" fmla="*/ 0 w 8230366"/>
              <a:gd name="connsiteY0" fmla="*/ 357635 h 411061"/>
              <a:gd name="connsiteX1" fmla="*/ 562034 w 8230366"/>
              <a:gd name="connsiteY1" fmla="*/ 357634 h 411061"/>
              <a:gd name="connsiteX2" fmla="*/ 620964 w 8230366"/>
              <a:gd name="connsiteY2" fmla="*/ 80222 h 411061"/>
              <a:gd name="connsiteX3" fmla="*/ 671521 w 8230366"/>
              <a:gd name="connsiteY3" fmla="*/ 21896 h 411061"/>
              <a:gd name="connsiteX4" fmla="*/ 671521 w 8230366"/>
              <a:gd name="connsiteY4" fmla="*/ 21896 h 411061"/>
              <a:gd name="connsiteX5" fmla="*/ 751811 w 8230366"/>
              <a:gd name="connsiteY5" fmla="*/ 14597 h 411061"/>
              <a:gd name="connsiteX6" fmla="*/ 817504 w 8230366"/>
              <a:gd name="connsiteY6" fmla="*/ 51091 h 411061"/>
              <a:gd name="connsiteX7" fmla="*/ 1277349 w 8230366"/>
              <a:gd name="connsiteY7" fmla="*/ 51091 h 411061"/>
              <a:gd name="connsiteX8" fmla="*/ 1788289 w 8230366"/>
              <a:gd name="connsiteY8" fmla="*/ 51091 h 411061"/>
              <a:gd name="connsiteX9" fmla="*/ 1883178 w 8230366"/>
              <a:gd name="connsiteY9" fmla="*/ 313842 h 411061"/>
              <a:gd name="connsiteX10" fmla="*/ 1903664 w 8230366"/>
              <a:gd name="connsiteY10" fmla="*/ 376555 h 411061"/>
              <a:gd name="connsiteX11" fmla="*/ 1970768 w 8230366"/>
              <a:gd name="connsiteY11" fmla="*/ 408725 h 411061"/>
              <a:gd name="connsiteX12" fmla="*/ 2043364 w 8230366"/>
              <a:gd name="connsiteY12" fmla="*/ 376555 h 411061"/>
              <a:gd name="connsiteX13" fmla="*/ 2080255 w 8230366"/>
              <a:gd name="connsiteY13" fmla="*/ 299244 h 411061"/>
              <a:gd name="connsiteX14" fmla="*/ 2162444 w 8230366"/>
              <a:gd name="connsiteY14" fmla="*/ 20729 h 411061"/>
              <a:gd name="connsiteX15" fmla="*/ 2248867 w 8230366"/>
              <a:gd name="connsiteY15" fmla="*/ 11093 h 411061"/>
              <a:gd name="connsiteX16" fmla="*/ 2364922 w 8230366"/>
              <a:gd name="connsiteY16" fmla="*/ 58389 h 411061"/>
              <a:gd name="connsiteX17" fmla="*/ 3321109 w 8230366"/>
              <a:gd name="connsiteY17" fmla="*/ 58389 h 411061"/>
              <a:gd name="connsiteX18" fmla="*/ 3388700 w 8230366"/>
              <a:gd name="connsiteY18" fmla="*/ 356905 h 411061"/>
              <a:gd name="connsiteX19" fmla="*/ 3443153 w 8230366"/>
              <a:gd name="connsiteY19" fmla="*/ 411061 h 411061"/>
              <a:gd name="connsiteX20" fmla="*/ 3583878 w 8230366"/>
              <a:gd name="connsiteY20" fmla="*/ 335738 h 411061"/>
              <a:gd name="connsiteX21" fmla="*/ 3658038 w 8230366"/>
              <a:gd name="connsiteY21" fmla="*/ 32698 h 411061"/>
              <a:gd name="connsiteX22" fmla="*/ 3728257 w 8230366"/>
              <a:gd name="connsiteY22" fmla="*/ 7299 h 411061"/>
              <a:gd name="connsiteX23" fmla="*/ 3871610 w 8230366"/>
              <a:gd name="connsiteY23" fmla="*/ 44521 h 411061"/>
              <a:gd name="connsiteX24" fmla="*/ 4802835 w 8230366"/>
              <a:gd name="connsiteY24" fmla="*/ 51091 h 411061"/>
              <a:gd name="connsiteX25" fmla="*/ 4862764 w 8230366"/>
              <a:gd name="connsiteY25" fmla="*/ 177588 h 411061"/>
              <a:gd name="connsiteX26" fmla="*/ 4889693 w 8230366"/>
              <a:gd name="connsiteY26" fmla="*/ 321142 h 411061"/>
              <a:gd name="connsiteX27" fmla="*/ 4922030 w 8230366"/>
              <a:gd name="connsiteY27" fmla="*/ 376555 h 411061"/>
              <a:gd name="connsiteX28" fmla="*/ 4992613 w 8230366"/>
              <a:gd name="connsiteY28" fmla="*/ 408725 h 411061"/>
              <a:gd name="connsiteX29" fmla="*/ 5087502 w 8230366"/>
              <a:gd name="connsiteY29" fmla="*/ 328440 h 411061"/>
              <a:gd name="connsiteX30" fmla="*/ 5157428 w 8230366"/>
              <a:gd name="connsiteY30" fmla="*/ 41165 h 411061"/>
              <a:gd name="connsiteX31" fmla="*/ 5249981 w 8230366"/>
              <a:gd name="connsiteY31" fmla="*/ 13867 h 411061"/>
              <a:gd name="connsiteX32" fmla="*/ 5347204 w 8230366"/>
              <a:gd name="connsiteY32" fmla="*/ 48756 h 411061"/>
              <a:gd name="connsiteX33" fmla="*/ 6328356 w 8230366"/>
              <a:gd name="connsiteY33" fmla="*/ 58389 h 411061"/>
              <a:gd name="connsiteX34" fmla="*/ 6387186 w 8230366"/>
              <a:gd name="connsiteY34" fmla="*/ 295011 h 411061"/>
              <a:gd name="connsiteX35" fmla="*/ 6412164 w 8230366"/>
              <a:gd name="connsiteY35" fmla="*/ 380788 h 411061"/>
              <a:gd name="connsiteX36" fmla="*/ 6481638 w 8230366"/>
              <a:gd name="connsiteY36" fmla="*/ 408724 h 411061"/>
              <a:gd name="connsiteX37" fmla="*/ 6547631 w 8230366"/>
              <a:gd name="connsiteY37" fmla="*/ 385022 h 411061"/>
              <a:gd name="connsiteX38" fmla="*/ 6583825 w 8230366"/>
              <a:gd name="connsiteY38" fmla="*/ 328440 h 411061"/>
              <a:gd name="connsiteX39" fmla="*/ 6628064 w 8230366"/>
              <a:gd name="connsiteY39" fmla="*/ 75988 h 411061"/>
              <a:gd name="connsiteX40" fmla="*/ 6693313 w 8230366"/>
              <a:gd name="connsiteY40" fmla="*/ 0 h 411061"/>
              <a:gd name="connsiteX41" fmla="*/ 6788931 w 8230366"/>
              <a:gd name="connsiteY41" fmla="*/ 33655 h 411061"/>
              <a:gd name="connsiteX42" fmla="*/ 6883090 w 8230366"/>
              <a:gd name="connsiteY42" fmla="*/ 60726 h 411061"/>
              <a:gd name="connsiteX43" fmla="*/ 7788184 w 8230366"/>
              <a:gd name="connsiteY43" fmla="*/ 58389 h 411061"/>
              <a:gd name="connsiteX44" fmla="*/ 7855731 w 8230366"/>
              <a:gd name="connsiteY44" fmla="*/ 122555 h 411061"/>
              <a:gd name="connsiteX45" fmla="*/ 7917233 w 8230366"/>
              <a:gd name="connsiteY45" fmla="*/ 384932 h 411061"/>
              <a:gd name="connsiteX46" fmla="*/ 7990956 w 8230366"/>
              <a:gd name="connsiteY46" fmla="*/ 398361 h 411061"/>
              <a:gd name="connsiteX47" fmla="*/ 8088563 w 8230366"/>
              <a:gd name="connsiteY47" fmla="*/ 351155 h 411061"/>
              <a:gd name="connsiteX48" fmla="*/ 8230366 w 8230366"/>
              <a:gd name="connsiteY48" fmla="*/ 339971 h 411061"/>
              <a:gd name="connsiteX0" fmla="*/ 0 w 8243066"/>
              <a:gd name="connsiteY0" fmla="*/ 357635 h 411061"/>
              <a:gd name="connsiteX1" fmla="*/ 562034 w 8243066"/>
              <a:gd name="connsiteY1" fmla="*/ 357634 h 411061"/>
              <a:gd name="connsiteX2" fmla="*/ 620964 w 8243066"/>
              <a:gd name="connsiteY2" fmla="*/ 80222 h 411061"/>
              <a:gd name="connsiteX3" fmla="*/ 671521 w 8243066"/>
              <a:gd name="connsiteY3" fmla="*/ 21896 h 411061"/>
              <a:gd name="connsiteX4" fmla="*/ 671521 w 8243066"/>
              <a:gd name="connsiteY4" fmla="*/ 21896 h 411061"/>
              <a:gd name="connsiteX5" fmla="*/ 751811 w 8243066"/>
              <a:gd name="connsiteY5" fmla="*/ 14597 h 411061"/>
              <a:gd name="connsiteX6" fmla="*/ 817504 w 8243066"/>
              <a:gd name="connsiteY6" fmla="*/ 51091 h 411061"/>
              <a:gd name="connsiteX7" fmla="*/ 1277349 w 8243066"/>
              <a:gd name="connsiteY7" fmla="*/ 51091 h 411061"/>
              <a:gd name="connsiteX8" fmla="*/ 1788289 w 8243066"/>
              <a:gd name="connsiteY8" fmla="*/ 51091 h 411061"/>
              <a:gd name="connsiteX9" fmla="*/ 1883178 w 8243066"/>
              <a:gd name="connsiteY9" fmla="*/ 313842 h 411061"/>
              <a:gd name="connsiteX10" fmla="*/ 1903664 w 8243066"/>
              <a:gd name="connsiteY10" fmla="*/ 376555 h 411061"/>
              <a:gd name="connsiteX11" fmla="*/ 1970768 w 8243066"/>
              <a:gd name="connsiteY11" fmla="*/ 408725 h 411061"/>
              <a:gd name="connsiteX12" fmla="*/ 2043364 w 8243066"/>
              <a:gd name="connsiteY12" fmla="*/ 376555 h 411061"/>
              <a:gd name="connsiteX13" fmla="*/ 2080255 w 8243066"/>
              <a:gd name="connsiteY13" fmla="*/ 299244 h 411061"/>
              <a:gd name="connsiteX14" fmla="*/ 2162444 w 8243066"/>
              <a:gd name="connsiteY14" fmla="*/ 20729 h 411061"/>
              <a:gd name="connsiteX15" fmla="*/ 2248867 w 8243066"/>
              <a:gd name="connsiteY15" fmla="*/ 11093 h 411061"/>
              <a:gd name="connsiteX16" fmla="*/ 2364922 w 8243066"/>
              <a:gd name="connsiteY16" fmla="*/ 58389 h 411061"/>
              <a:gd name="connsiteX17" fmla="*/ 3321109 w 8243066"/>
              <a:gd name="connsiteY17" fmla="*/ 58389 h 411061"/>
              <a:gd name="connsiteX18" fmla="*/ 3388700 w 8243066"/>
              <a:gd name="connsiteY18" fmla="*/ 356905 h 411061"/>
              <a:gd name="connsiteX19" fmla="*/ 3443153 w 8243066"/>
              <a:gd name="connsiteY19" fmla="*/ 411061 h 411061"/>
              <a:gd name="connsiteX20" fmla="*/ 3583878 w 8243066"/>
              <a:gd name="connsiteY20" fmla="*/ 335738 h 411061"/>
              <a:gd name="connsiteX21" fmla="*/ 3658038 w 8243066"/>
              <a:gd name="connsiteY21" fmla="*/ 32698 h 411061"/>
              <a:gd name="connsiteX22" fmla="*/ 3728257 w 8243066"/>
              <a:gd name="connsiteY22" fmla="*/ 7299 h 411061"/>
              <a:gd name="connsiteX23" fmla="*/ 3871610 w 8243066"/>
              <a:gd name="connsiteY23" fmla="*/ 44521 h 411061"/>
              <a:gd name="connsiteX24" fmla="*/ 4802835 w 8243066"/>
              <a:gd name="connsiteY24" fmla="*/ 51091 h 411061"/>
              <a:gd name="connsiteX25" fmla="*/ 4862764 w 8243066"/>
              <a:gd name="connsiteY25" fmla="*/ 177588 h 411061"/>
              <a:gd name="connsiteX26" fmla="*/ 4889693 w 8243066"/>
              <a:gd name="connsiteY26" fmla="*/ 321142 h 411061"/>
              <a:gd name="connsiteX27" fmla="*/ 4922030 w 8243066"/>
              <a:gd name="connsiteY27" fmla="*/ 376555 h 411061"/>
              <a:gd name="connsiteX28" fmla="*/ 4992613 w 8243066"/>
              <a:gd name="connsiteY28" fmla="*/ 408725 h 411061"/>
              <a:gd name="connsiteX29" fmla="*/ 5087502 w 8243066"/>
              <a:gd name="connsiteY29" fmla="*/ 328440 h 411061"/>
              <a:gd name="connsiteX30" fmla="*/ 5157428 w 8243066"/>
              <a:gd name="connsiteY30" fmla="*/ 41165 h 411061"/>
              <a:gd name="connsiteX31" fmla="*/ 5249981 w 8243066"/>
              <a:gd name="connsiteY31" fmla="*/ 13867 h 411061"/>
              <a:gd name="connsiteX32" fmla="*/ 5347204 w 8243066"/>
              <a:gd name="connsiteY32" fmla="*/ 48756 h 411061"/>
              <a:gd name="connsiteX33" fmla="*/ 6328356 w 8243066"/>
              <a:gd name="connsiteY33" fmla="*/ 58389 h 411061"/>
              <a:gd name="connsiteX34" fmla="*/ 6387186 w 8243066"/>
              <a:gd name="connsiteY34" fmla="*/ 295011 h 411061"/>
              <a:gd name="connsiteX35" fmla="*/ 6412164 w 8243066"/>
              <a:gd name="connsiteY35" fmla="*/ 380788 h 411061"/>
              <a:gd name="connsiteX36" fmla="*/ 6481638 w 8243066"/>
              <a:gd name="connsiteY36" fmla="*/ 408724 h 411061"/>
              <a:gd name="connsiteX37" fmla="*/ 6547631 w 8243066"/>
              <a:gd name="connsiteY37" fmla="*/ 385022 h 411061"/>
              <a:gd name="connsiteX38" fmla="*/ 6583825 w 8243066"/>
              <a:gd name="connsiteY38" fmla="*/ 328440 h 411061"/>
              <a:gd name="connsiteX39" fmla="*/ 6628064 w 8243066"/>
              <a:gd name="connsiteY39" fmla="*/ 75988 h 411061"/>
              <a:gd name="connsiteX40" fmla="*/ 6693313 w 8243066"/>
              <a:gd name="connsiteY40" fmla="*/ 0 h 411061"/>
              <a:gd name="connsiteX41" fmla="*/ 6788931 w 8243066"/>
              <a:gd name="connsiteY41" fmla="*/ 33655 h 411061"/>
              <a:gd name="connsiteX42" fmla="*/ 6883090 w 8243066"/>
              <a:gd name="connsiteY42" fmla="*/ 60726 h 411061"/>
              <a:gd name="connsiteX43" fmla="*/ 7788184 w 8243066"/>
              <a:gd name="connsiteY43" fmla="*/ 58389 h 411061"/>
              <a:gd name="connsiteX44" fmla="*/ 7855731 w 8243066"/>
              <a:gd name="connsiteY44" fmla="*/ 122555 h 411061"/>
              <a:gd name="connsiteX45" fmla="*/ 7917233 w 8243066"/>
              <a:gd name="connsiteY45" fmla="*/ 384932 h 411061"/>
              <a:gd name="connsiteX46" fmla="*/ 7990956 w 8243066"/>
              <a:gd name="connsiteY46" fmla="*/ 398361 h 411061"/>
              <a:gd name="connsiteX47" fmla="*/ 8088563 w 8243066"/>
              <a:gd name="connsiteY47" fmla="*/ 351155 h 411061"/>
              <a:gd name="connsiteX48" fmla="*/ 8243066 w 8243066"/>
              <a:gd name="connsiteY48" fmla="*/ 356904 h 411061"/>
              <a:gd name="connsiteX0" fmla="*/ 0 w 8238833"/>
              <a:gd name="connsiteY0" fmla="*/ 357635 h 411061"/>
              <a:gd name="connsiteX1" fmla="*/ 562034 w 8238833"/>
              <a:gd name="connsiteY1" fmla="*/ 357634 h 411061"/>
              <a:gd name="connsiteX2" fmla="*/ 620964 w 8238833"/>
              <a:gd name="connsiteY2" fmla="*/ 80222 h 411061"/>
              <a:gd name="connsiteX3" fmla="*/ 671521 w 8238833"/>
              <a:gd name="connsiteY3" fmla="*/ 21896 h 411061"/>
              <a:gd name="connsiteX4" fmla="*/ 671521 w 8238833"/>
              <a:gd name="connsiteY4" fmla="*/ 21896 h 411061"/>
              <a:gd name="connsiteX5" fmla="*/ 751811 w 8238833"/>
              <a:gd name="connsiteY5" fmla="*/ 14597 h 411061"/>
              <a:gd name="connsiteX6" fmla="*/ 817504 w 8238833"/>
              <a:gd name="connsiteY6" fmla="*/ 51091 h 411061"/>
              <a:gd name="connsiteX7" fmla="*/ 1277349 w 8238833"/>
              <a:gd name="connsiteY7" fmla="*/ 51091 h 411061"/>
              <a:gd name="connsiteX8" fmla="*/ 1788289 w 8238833"/>
              <a:gd name="connsiteY8" fmla="*/ 51091 h 411061"/>
              <a:gd name="connsiteX9" fmla="*/ 1883178 w 8238833"/>
              <a:gd name="connsiteY9" fmla="*/ 313842 h 411061"/>
              <a:gd name="connsiteX10" fmla="*/ 1903664 w 8238833"/>
              <a:gd name="connsiteY10" fmla="*/ 376555 h 411061"/>
              <a:gd name="connsiteX11" fmla="*/ 1970768 w 8238833"/>
              <a:gd name="connsiteY11" fmla="*/ 408725 h 411061"/>
              <a:gd name="connsiteX12" fmla="*/ 2043364 w 8238833"/>
              <a:gd name="connsiteY12" fmla="*/ 376555 h 411061"/>
              <a:gd name="connsiteX13" fmla="*/ 2080255 w 8238833"/>
              <a:gd name="connsiteY13" fmla="*/ 299244 h 411061"/>
              <a:gd name="connsiteX14" fmla="*/ 2162444 w 8238833"/>
              <a:gd name="connsiteY14" fmla="*/ 20729 h 411061"/>
              <a:gd name="connsiteX15" fmla="*/ 2248867 w 8238833"/>
              <a:gd name="connsiteY15" fmla="*/ 11093 h 411061"/>
              <a:gd name="connsiteX16" fmla="*/ 2364922 w 8238833"/>
              <a:gd name="connsiteY16" fmla="*/ 58389 h 411061"/>
              <a:gd name="connsiteX17" fmla="*/ 3321109 w 8238833"/>
              <a:gd name="connsiteY17" fmla="*/ 58389 h 411061"/>
              <a:gd name="connsiteX18" fmla="*/ 3388700 w 8238833"/>
              <a:gd name="connsiteY18" fmla="*/ 356905 h 411061"/>
              <a:gd name="connsiteX19" fmla="*/ 3443153 w 8238833"/>
              <a:gd name="connsiteY19" fmla="*/ 411061 h 411061"/>
              <a:gd name="connsiteX20" fmla="*/ 3583878 w 8238833"/>
              <a:gd name="connsiteY20" fmla="*/ 335738 h 411061"/>
              <a:gd name="connsiteX21" fmla="*/ 3658038 w 8238833"/>
              <a:gd name="connsiteY21" fmla="*/ 32698 h 411061"/>
              <a:gd name="connsiteX22" fmla="*/ 3728257 w 8238833"/>
              <a:gd name="connsiteY22" fmla="*/ 7299 h 411061"/>
              <a:gd name="connsiteX23" fmla="*/ 3871610 w 8238833"/>
              <a:gd name="connsiteY23" fmla="*/ 44521 h 411061"/>
              <a:gd name="connsiteX24" fmla="*/ 4802835 w 8238833"/>
              <a:gd name="connsiteY24" fmla="*/ 51091 h 411061"/>
              <a:gd name="connsiteX25" fmla="*/ 4862764 w 8238833"/>
              <a:gd name="connsiteY25" fmla="*/ 177588 h 411061"/>
              <a:gd name="connsiteX26" fmla="*/ 4889693 w 8238833"/>
              <a:gd name="connsiteY26" fmla="*/ 321142 h 411061"/>
              <a:gd name="connsiteX27" fmla="*/ 4922030 w 8238833"/>
              <a:gd name="connsiteY27" fmla="*/ 376555 h 411061"/>
              <a:gd name="connsiteX28" fmla="*/ 4992613 w 8238833"/>
              <a:gd name="connsiteY28" fmla="*/ 408725 h 411061"/>
              <a:gd name="connsiteX29" fmla="*/ 5087502 w 8238833"/>
              <a:gd name="connsiteY29" fmla="*/ 328440 h 411061"/>
              <a:gd name="connsiteX30" fmla="*/ 5157428 w 8238833"/>
              <a:gd name="connsiteY30" fmla="*/ 41165 h 411061"/>
              <a:gd name="connsiteX31" fmla="*/ 5249981 w 8238833"/>
              <a:gd name="connsiteY31" fmla="*/ 13867 h 411061"/>
              <a:gd name="connsiteX32" fmla="*/ 5347204 w 8238833"/>
              <a:gd name="connsiteY32" fmla="*/ 48756 h 411061"/>
              <a:gd name="connsiteX33" fmla="*/ 6328356 w 8238833"/>
              <a:gd name="connsiteY33" fmla="*/ 58389 h 411061"/>
              <a:gd name="connsiteX34" fmla="*/ 6387186 w 8238833"/>
              <a:gd name="connsiteY34" fmla="*/ 295011 h 411061"/>
              <a:gd name="connsiteX35" fmla="*/ 6412164 w 8238833"/>
              <a:gd name="connsiteY35" fmla="*/ 380788 h 411061"/>
              <a:gd name="connsiteX36" fmla="*/ 6481638 w 8238833"/>
              <a:gd name="connsiteY36" fmla="*/ 408724 h 411061"/>
              <a:gd name="connsiteX37" fmla="*/ 6547631 w 8238833"/>
              <a:gd name="connsiteY37" fmla="*/ 385022 h 411061"/>
              <a:gd name="connsiteX38" fmla="*/ 6583825 w 8238833"/>
              <a:gd name="connsiteY38" fmla="*/ 328440 h 411061"/>
              <a:gd name="connsiteX39" fmla="*/ 6628064 w 8238833"/>
              <a:gd name="connsiteY39" fmla="*/ 75988 h 411061"/>
              <a:gd name="connsiteX40" fmla="*/ 6693313 w 8238833"/>
              <a:gd name="connsiteY40" fmla="*/ 0 h 411061"/>
              <a:gd name="connsiteX41" fmla="*/ 6788931 w 8238833"/>
              <a:gd name="connsiteY41" fmla="*/ 33655 h 411061"/>
              <a:gd name="connsiteX42" fmla="*/ 6883090 w 8238833"/>
              <a:gd name="connsiteY42" fmla="*/ 60726 h 411061"/>
              <a:gd name="connsiteX43" fmla="*/ 7788184 w 8238833"/>
              <a:gd name="connsiteY43" fmla="*/ 58389 h 411061"/>
              <a:gd name="connsiteX44" fmla="*/ 7855731 w 8238833"/>
              <a:gd name="connsiteY44" fmla="*/ 122555 h 411061"/>
              <a:gd name="connsiteX45" fmla="*/ 7917233 w 8238833"/>
              <a:gd name="connsiteY45" fmla="*/ 384932 h 411061"/>
              <a:gd name="connsiteX46" fmla="*/ 7990956 w 8238833"/>
              <a:gd name="connsiteY46" fmla="*/ 398361 h 411061"/>
              <a:gd name="connsiteX47" fmla="*/ 8088563 w 8238833"/>
              <a:gd name="connsiteY47" fmla="*/ 351155 h 411061"/>
              <a:gd name="connsiteX48" fmla="*/ 8238833 w 8238833"/>
              <a:gd name="connsiteY48" fmla="*/ 339971 h 41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238833" h="411061">
                <a:moveTo>
                  <a:pt x="0" y="357635"/>
                </a:moveTo>
                <a:lnTo>
                  <a:pt x="562034" y="357634"/>
                </a:lnTo>
                <a:cubicBezTo>
                  <a:pt x="591555" y="267985"/>
                  <a:pt x="591443" y="169871"/>
                  <a:pt x="620964" y="80222"/>
                </a:cubicBezTo>
                <a:lnTo>
                  <a:pt x="671521" y="21896"/>
                </a:lnTo>
                <a:lnTo>
                  <a:pt x="671521" y="21896"/>
                </a:lnTo>
                <a:cubicBezTo>
                  <a:pt x="684903" y="20680"/>
                  <a:pt x="725048" y="7298"/>
                  <a:pt x="751811" y="14597"/>
                </a:cubicBezTo>
                <a:lnTo>
                  <a:pt x="817504" y="51091"/>
                </a:lnTo>
                <a:lnTo>
                  <a:pt x="1277349" y="51091"/>
                </a:lnTo>
                <a:lnTo>
                  <a:pt x="1788289" y="51091"/>
                </a:lnTo>
                <a:lnTo>
                  <a:pt x="1883178" y="313842"/>
                </a:lnTo>
                <a:cubicBezTo>
                  <a:pt x="1892829" y="327691"/>
                  <a:pt x="1894013" y="362706"/>
                  <a:pt x="1903664" y="376555"/>
                </a:cubicBezTo>
                <a:lnTo>
                  <a:pt x="1970768" y="408725"/>
                </a:lnTo>
                <a:cubicBezTo>
                  <a:pt x="1983678" y="390946"/>
                  <a:pt x="2030454" y="394334"/>
                  <a:pt x="2043364" y="376555"/>
                </a:cubicBezTo>
                <a:lnTo>
                  <a:pt x="2080255" y="299244"/>
                </a:lnTo>
                <a:lnTo>
                  <a:pt x="2162444" y="20729"/>
                </a:lnTo>
                <a:lnTo>
                  <a:pt x="2248867" y="11093"/>
                </a:lnTo>
                <a:lnTo>
                  <a:pt x="2364922" y="58389"/>
                </a:lnTo>
                <a:lnTo>
                  <a:pt x="3321109" y="58389"/>
                </a:lnTo>
                <a:lnTo>
                  <a:pt x="3388700" y="356905"/>
                </a:lnTo>
                <a:lnTo>
                  <a:pt x="3443153" y="411061"/>
                </a:lnTo>
                <a:cubicBezTo>
                  <a:pt x="3515461" y="398653"/>
                  <a:pt x="3536970" y="360846"/>
                  <a:pt x="3583878" y="335738"/>
                </a:cubicBezTo>
                <a:lnTo>
                  <a:pt x="3658038" y="32698"/>
                </a:lnTo>
                <a:cubicBezTo>
                  <a:pt x="3694534" y="39997"/>
                  <a:pt x="3691761" y="0"/>
                  <a:pt x="3728257" y="7299"/>
                </a:cubicBezTo>
                <a:lnTo>
                  <a:pt x="3871610" y="44521"/>
                </a:lnTo>
                <a:lnTo>
                  <a:pt x="4802835" y="51091"/>
                </a:lnTo>
                <a:cubicBezTo>
                  <a:pt x="4812934" y="94668"/>
                  <a:pt x="4852665" y="134011"/>
                  <a:pt x="4862764" y="177588"/>
                </a:cubicBezTo>
                <a:lnTo>
                  <a:pt x="4889693" y="321142"/>
                </a:lnTo>
                <a:cubicBezTo>
                  <a:pt x="4908939" y="336791"/>
                  <a:pt x="4902784" y="360906"/>
                  <a:pt x="4922030" y="376555"/>
                </a:cubicBezTo>
                <a:lnTo>
                  <a:pt x="4992613" y="408725"/>
                </a:lnTo>
                <a:lnTo>
                  <a:pt x="5087502" y="328440"/>
                </a:lnTo>
                <a:lnTo>
                  <a:pt x="5157428" y="41165"/>
                </a:lnTo>
                <a:cubicBezTo>
                  <a:pt x="5191491" y="43598"/>
                  <a:pt x="5215918" y="11434"/>
                  <a:pt x="5249981" y="13867"/>
                </a:cubicBezTo>
                <a:lnTo>
                  <a:pt x="5347204" y="48756"/>
                </a:lnTo>
                <a:lnTo>
                  <a:pt x="6328356" y="58389"/>
                </a:lnTo>
                <a:lnTo>
                  <a:pt x="6387186" y="295011"/>
                </a:lnTo>
                <a:cubicBezTo>
                  <a:pt x="6403979" y="316548"/>
                  <a:pt x="6395371" y="359251"/>
                  <a:pt x="6412164" y="380788"/>
                </a:cubicBezTo>
                <a:lnTo>
                  <a:pt x="6481638" y="408724"/>
                </a:lnTo>
                <a:cubicBezTo>
                  <a:pt x="6496580" y="396590"/>
                  <a:pt x="6532689" y="397156"/>
                  <a:pt x="6547631" y="385022"/>
                </a:cubicBezTo>
                <a:lnTo>
                  <a:pt x="6583825" y="328440"/>
                </a:lnTo>
                <a:cubicBezTo>
                  <a:pt x="6608449" y="249934"/>
                  <a:pt x="6603440" y="154494"/>
                  <a:pt x="6628064" y="75988"/>
                </a:cubicBezTo>
                <a:lnTo>
                  <a:pt x="6693313" y="0"/>
                </a:lnTo>
                <a:cubicBezTo>
                  <a:pt x="6728008" y="8396"/>
                  <a:pt x="6754236" y="25259"/>
                  <a:pt x="6788931" y="33655"/>
                </a:cubicBezTo>
                <a:lnTo>
                  <a:pt x="6883090" y="60726"/>
                </a:lnTo>
                <a:lnTo>
                  <a:pt x="7788184" y="58389"/>
                </a:lnTo>
                <a:cubicBezTo>
                  <a:pt x="7802233" y="86833"/>
                  <a:pt x="7841682" y="94111"/>
                  <a:pt x="7855731" y="122555"/>
                </a:cubicBezTo>
                <a:lnTo>
                  <a:pt x="7917233" y="384932"/>
                </a:lnTo>
                <a:cubicBezTo>
                  <a:pt x="7948863" y="377633"/>
                  <a:pt x="7959326" y="405660"/>
                  <a:pt x="7990956" y="398361"/>
                </a:cubicBezTo>
                <a:cubicBezTo>
                  <a:pt x="8020216" y="394848"/>
                  <a:pt x="8048661" y="360887"/>
                  <a:pt x="8088563" y="351155"/>
                </a:cubicBezTo>
                <a:cubicBezTo>
                  <a:pt x="8128465" y="341423"/>
                  <a:pt x="8215905" y="343952"/>
                  <a:pt x="8238833" y="339971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9774" y="1400880"/>
            <a:ext cx="70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β = 0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83568" y="2060848"/>
            <a:ext cx="0" cy="40049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503568" y="2669392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03568" y="3009821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503568" y="3350250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03568" y="3690679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03568" y="4371537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03568" y="4711966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03568" y="5052395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03568" y="5392824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03568" y="5733256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6508" y="38472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6508" y="350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6508" y="31671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6508" y="282553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6508" y="24928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9639" y="5547447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9639" y="520182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9639" y="486177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9639" y="452172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9639" y="418167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3330D26-03C7-D145-B3B0-4D1B23E887B4}"/>
              </a:ext>
            </a:extLst>
          </p:cNvPr>
          <p:cNvSpPr txBox="1"/>
          <p:nvPr/>
        </p:nvSpPr>
        <p:spPr>
          <a:xfrm>
            <a:off x="2583878" y="1400880"/>
            <a:ext cx="70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β = 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3553223-CD68-EA43-AF8B-FA1788A37C41}"/>
              </a:ext>
            </a:extLst>
          </p:cNvPr>
          <p:cNvSpPr txBox="1"/>
          <p:nvPr/>
        </p:nvSpPr>
        <p:spPr>
          <a:xfrm>
            <a:off x="3856826" y="1400880"/>
            <a:ext cx="70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β = 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6564A23-D098-A24C-B9D1-67E889B3F366}"/>
              </a:ext>
            </a:extLst>
          </p:cNvPr>
          <p:cNvSpPr txBox="1"/>
          <p:nvPr/>
        </p:nvSpPr>
        <p:spPr>
          <a:xfrm>
            <a:off x="6402722" y="140088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</a:rPr>
              <a:t>β = -3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4D26C51-21DE-EC4E-AD9D-1419B8239626}"/>
              </a:ext>
            </a:extLst>
          </p:cNvPr>
          <p:cNvSpPr txBox="1"/>
          <p:nvPr/>
        </p:nvSpPr>
        <p:spPr>
          <a:xfrm>
            <a:off x="7752579" y="140088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FD3C"/>
                </a:solidFill>
              </a:rPr>
              <a:t>β = -5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5E7FDC-262F-4E42-8B17-9BF6E9B9EDDA}"/>
              </a:ext>
            </a:extLst>
          </p:cNvPr>
          <p:cNvCxnSpPr>
            <a:cxnSpLocks/>
          </p:cNvCxnSpPr>
          <p:nvPr/>
        </p:nvCxnSpPr>
        <p:spPr bwMode="auto">
          <a:xfrm flipV="1">
            <a:off x="683568" y="4022192"/>
            <a:ext cx="8208912" cy="916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0E7933A-9DE7-4341-82D9-4544EC7EEF6E}"/>
              </a:ext>
            </a:extLst>
          </p:cNvPr>
          <p:cNvGrpSpPr/>
          <p:nvPr/>
        </p:nvGrpSpPr>
        <p:grpSpPr>
          <a:xfrm>
            <a:off x="683567" y="3645022"/>
            <a:ext cx="8208911" cy="432000"/>
            <a:chOff x="918530" y="3681702"/>
            <a:chExt cx="7945921" cy="1187459"/>
          </a:xfrm>
        </p:grpSpPr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79871ED0-ADBA-5946-8848-4E05887820FB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BFF76A70-A285-B041-8D68-0566E5CD1C09}"/>
                </a:ext>
              </a:extLst>
            </p:cNvPr>
            <p:cNvSpPr/>
            <p:nvPr/>
          </p:nvSpPr>
          <p:spPr bwMode="auto">
            <a:xfrm>
              <a:off x="3284239" y="3683519"/>
              <a:ext cx="1909331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4C88A14D-698F-7E48-8ED2-6F22480A0419}"/>
                </a:ext>
              </a:extLst>
            </p:cNvPr>
            <p:cNvSpPr/>
            <p:nvPr/>
          </p:nvSpPr>
          <p:spPr bwMode="auto">
            <a:xfrm>
              <a:off x="5195856" y="3682612"/>
              <a:ext cx="189955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AE35586A-A0A0-8045-8EFB-BC417183388A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CCCA4B9-FADB-5346-AE9F-4CE2CCDACB08}"/>
              </a:ext>
            </a:extLst>
          </p:cNvPr>
          <p:cNvGrpSpPr/>
          <p:nvPr/>
        </p:nvGrpSpPr>
        <p:grpSpPr>
          <a:xfrm>
            <a:off x="691150" y="3255513"/>
            <a:ext cx="8208911" cy="864000"/>
            <a:chOff x="918530" y="3681702"/>
            <a:chExt cx="7945921" cy="1187458"/>
          </a:xfrm>
        </p:grpSpPr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A7DE22D-5F56-CC4B-8AA9-8CCA101703FC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4886949D-706D-9D42-92B0-BF3F5CC700F6}"/>
                </a:ext>
              </a:extLst>
            </p:cNvPr>
            <p:cNvSpPr/>
            <p:nvPr/>
          </p:nvSpPr>
          <p:spPr bwMode="auto">
            <a:xfrm>
              <a:off x="3284239" y="3683520"/>
              <a:ext cx="1909331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C1AD8CE4-44A0-FB46-A7A6-64B4F5C93D1E}"/>
                </a:ext>
              </a:extLst>
            </p:cNvPr>
            <p:cNvSpPr/>
            <p:nvPr/>
          </p:nvSpPr>
          <p:spPr bwMode="auto">
            <a:xfrm>
              <a:off x="5195856" y="3682611"/>
              <a:ext cx="189955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2FED3CAA-7218-604D-BE42-B0D1B7F7F14B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4C337C8-9381-3046-9F5C-3A5E2D84C072}"/>
              </a:ext>
            </a:extLst>
          </p:cNvPr>
          <p:cNvGrpSpPr/>
          <p:nvPr/>
        </p:nvGrpSpPr>
        <p:grpSpPr>
          <a:xfrm>
            <a:off x="719572" y="2476648"/>
            <a:ext cx="8208911" cy="1728000"/>
            <a:chOff x="918530" y="3681702"/>
            <a:chExt cx="7945921" cy="1187458"/>
          </a:xfrm>
        </p:grpSpPr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0AC91CA1-FDAA-E94C-8C1C-C6AAF9047912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B6B57396-BCE6-3147-941F-19E1F91E282D}"/>
                </a:ext>
              </a:extLst>
            </p:cNvPr>
            <p:cNvSpPr/>
            <p:nvPr/>
          </p:nvSpPr>
          <p:spPr bwMode="auto">
            <a:xfrm>
              <a:off x="3284239" y="3683520"/>
              <a:ext cx="1909331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AA7F3D17-8147-3A46-927A-5DB970BA1A14}"/>
                </a:ext>
              </a:extLst>
            </p:cNvPr>
            <p:cNvSpPr/>
            <p:nvPr/>
          </p:nvSpPr>
          <p:spPr bwMode="auto">
            <a:xfrm>
              <a:off x="5195856" y="3682611"/>
              <a:ext cx="189955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470F3B9D-9C96-AB4D-84FE-D1CE50B33AB2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605C9D5-0986-0842-98F5-FA56E92AD3DE}"/>
              </a:ext>
            </a:extLst>
          </p:cNvPr>
          <p:cNvGrpSpPr/>
          <p:nvPr/>
        </p:nvGrpSpPr>
        <p:grpSpPr>
          <a:xfrm flipV="1">
            <a:off x="719571" y="3910185"/>
            <a:ext cx="8208911" cy="1296000"/>
            <a:chOff x="918530" y="3681702"/>
            <a:chExt cx="7945921" cy="1187458"/>
          </a:xfrm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6173823-0386-F54A-A1BF-266DB526F4EA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00B0F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21497625-A138-1646-9672-618701F17045}"/>
                </a:ext>
              </a:extLst>
            </p:cNvPr>
            <p:cNvSpPr/>
            <p:nvPr/>
          </p:nvSpPr>
          <p:spPr bwMode="auto">
            <a:xfrm>
              <a:off x="3284239" y="3683520"/>
              <a:ext cx="1909331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00B0F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086729C-D5E0-334C-98A9-1729370FE8F1}"/>
                </a:ext>
              </a:extLst>
            </p:cNvPr>
            <p:cNvSpPr/>
            <p:nvPr/>
          </p:nvSpPr>
          <p:spPr bwMode="auto">
            <a:xfrm>
              <a:off x="5195856" y="3682611"/>
              <a:ext cx="189955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00B0F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F92473D-6C68-454F-B73B-83B71A6EB5E8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00B0F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1494970-790C-0142-99FD-0D9C3365F4BB}"/>
              </a:ext>
            </a:extLst>
          </p:cNvPr>
          <p:cNvGrpSpPr/>
          <p:nvPr/>
        </p:nvGrpSpPr>
        <p:grpSpPr>
          <a:xfrm flipV="1">
            <a:off x="701570" y="3822497"/>
            <a:ext cx="8208911" cy="2256578"/>
            <a:chOff x="918530" y="3681702"/>
            <a:chExt cx="7945921" cy="1240552"/>
          </a:xfrm>
        </p:grpSpPr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3FA77283-8796-5B46-8895-5808C31AA29C}"/>
                </a:ext>
              </a:extLst>
            </p:cNvPr>
            <p:cNvSpPr/>
            <p:nvPr/>
          </p:nvSpPr>
          <p:spPr bwMode="auto">
            <a:xfrm>
              <a:off x="918530" y="3737523"/>
              <a:ext cx="237796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8BB3F8A8-C605-6F45-A5EE-6027182B3A73}"/>
                </a:ext>
              </a:extLst>
            </p:cNvPr>
            <p:cNvSpPr/>
            <p:nvPr/>
          </p:nvSpPr>
          <p:spPr bwMode="auto">
            <a:xfrm>
              <a:off x="3284239" y="3683520"/>
              <a:ext cx="1909331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B09D25AE-8FF8-E44B-B565-23DEEFFFE44D}"/>
                </a:ext>
              </a:extLst>
            </p:cNvPr>
            <p:cNvSpPr/>
            <p:nvPr/>
          </p:nvSpPr>
          <p:spPr bwMode="auto">
            <a:xfrm>
              <a:off x="5195856" y="3682611"/>
              <a:ext cx="1899556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B9A09F3B-1189-B645-B95D-A0D96ABC2093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1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32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8" grpId="0"/>
      <p:bldP spid="119" grpId="0"/>
      <p:bldP spid="120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= 1 model df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764704"/>
            <a:ext cx="8568952" cy="5181600"/>
          </a:xfrm>
        </p:spPr>
        <p:txBody>
          <a:bodyPr/>
          <a:lstStyle/>
          <a:p>
            <a:r>
              <a:rPr lang="en-US" dirty="0"/>
              <a:t>Adjust the intercept to best match the 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8982" y="1358969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constant = 0</a:t>
            </a:r>
          </a:p>
        </p:txBody>
      </p:sp>
      <p:sp>
        <p:nvSpPr>
          <p:cNvPr id="8" name="Freeform 7"/>
          <p:cNvSpPr/>
          <p:nvPr/>
        </p:nvSpPr>
        <p:spPr>
          <a:xfrm>
            <a:off x="429739" y="4031108"/>
            <a:ext cx="8462741" cy="0"/>
          </a:xfrm>
          <a:custGeom>
            <a:avLst/>
            <a:gdLst>
              <a:gd name="connsiteX0" fmla="*/ 0 w 8226133"/>
              <a:gd name="connsiteY0" fmla="*/ 364933 h 408725"/>
              <a:gd name="connsiteX1" fmla="*/ 540136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94128 h 408725"/>
              <a:gd name="connsiteX1" fmla="*/ 540136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72232 h 408725"/>
              <a:gd name="connsiteX1" fmla="*/ 540136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72232 h 408725"/>
              <a:gd name="connsiteX1" fmla="*/ 562034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817504 w 8226133"/>
              <a:gd name="connsiteY4" fmla="*/ 65688 h 408725"/>
              <a:gd name="connsiteX5" fmla="*/ 1277349 w 8226133"/>
              <a:gd name="connsiteY5" fmla="*/ 65688 h 408725"/>
              <a:gd name="connsiteX6" fmla="*/ 1766392 w 8226133"/>
              <a:gd name="connsiteY6" fmla="*/ 65688 h 408725"/>
              <a:gd name="connsiteX7" fmla="*/ 1883178 w 8226133"/>
              <a:gd name="connsiteY7" fmla="*/ 328439 h 408725"/>
              <a:gd name="connsiteX8" fmla="*/ 1956170 w 8226133"/>
              <a:gd name="connsiteY8" fmla="*/ 408725 h 408725"/>
              <a:gd name="connsiteX9" fmla="*/ 2029161 w 8226133"/>
              <a:gd name="connsiteY9" fmla="*/ 401426 h 408725"/>
              <a:gd name="connsiteX10" fmla="*/ 2080255 w 8226133"/>
              <a:gd name="connsiteY10" fmla="*/ 284647 h 408725"/>
              <a:gd name="connsiteX11" fmla="*/ 2175144 w 8226133"/>
              <a:gd name="connsiteY11" fmla="*/ 43792 h 408725"/>
              <a:gd name="connsiteX12" fmla="*/ 2270033 w 8226133"/>
              <a:gd name="connsiteY12" fmla="*/ 51090 h 408725"/>
              <a:gd name="connsiteX13" fmla="*/ 2364922 w 8226133"/>
              <a:gd name="connsiteY13" fmla="*/ 72986 h 408725"/>
              <a:gd name="connsiteX14" fmla="*/ 3277314 w 8226133"/>
              <a:gd name="connsiteY14" fmla="*/ 72986 h 408725"/>
              <a:gd name="connsiteX15" fmla="*/ 3401400 w 8226133"/>
              <a:gd name="connsiteY15" fmla="*/ 350335 h 408725"/>
              <a:gd name="connsiteX16" fmla="*/ 3496289 w 8226133"/>
              <a:gd name="connsiteY16" fmla="*/ 394127 h 408725"/>
              <a:gd name="connsiteX17" fmla="*/ 3605776 w 8226133"/>
              <a:gd name="connsiteY17" fmla="*/ 270050 h 408725"/>
              <a:gd name="connsiteX18" fmla="*/ 3693365 w 8226133"/>
              <a:gd name="connsiteY18" fmla="*/ 29194 h 408725"/>
              <a:gd name="connsiteX19" fmla="*/ 3861246 w 8226133"/>
              <a:gd name="connsiteY19" fmla="*/ 80285 h 408725"/>
              <a:gd name="connsiteX20" fmla="*/ 4802835 w 8226133"/>
              <a:gd name="connsiteY20" fmla="*/ 65688 h 408725"/>
              <a:gd name="connsiteX21" fmla="*/ 4875826 w 8226133"/>
              <a:gd name="connsiteY21" fmla="*/ 277349 h 408725"/>
              <a:gd name="connsiteX22" fmla="*/ 4948818 w 8226133"/>
              <a:gd name="connsiteY22" fmla="*/ 401426 h 408725"/>
              <a:gd name="connsiteX23" fmla="*/ 5043707 w 8226133"/>
              <a:gd name="connsiteY23" fmla="*/ 386829 h 408725"/>
              <a:gd name="connsiteX24" fmla="*/ 5145895 w 8226133"/>
              <a:gd name="connsiteY24" fmla="*/ 189765 h 408725"/>
              <a:gd name="connsiteX25" fmla="*/ 5204288 w 8226133"/>
              <a:gd name="connsiteY25" fmla="*/ 0 h 408725"/>
              <a:gd name="connsiteX26" fmla="*/ 5335672 w 8226133"/>
              <a:gd name="connsiteY26" fmla="*/ 58389 h 408725"/>
              <a:gd name="connsiteX27" fmla="*/ 5759023 w 8226133"/>
              <a:gd name="connsiteY27" fmla="*/ 58389 h 408725"/>
              <a:gd name="connsiteX28" fmla="*/ 6240766 w 8226133"/>
              <a:gd name="connsiteY28" fmla="*/ 72986 h 408725"/>
              <a:gd name="connsiteX29" fmla="*/ 6328356 w 8226133"/>
              <a:gd name="connsiteY29" fmla="*/ 72986 h 408725"/>
              <a:gd name="connsiteX30" fmla="*/ 6415945 w 8226133"/>
              <a:gd name="connsiteY30" fmla="*/ 394127 h 408725"/>
              <a:gd name="connsiteX31" fmla="*/ 6503535 w 8226133"/>
              <a:gd name="connsiteY31" fmla="*/ 394127 h 408725"/>
              <a:gd name="connsiteX32" fmla="*/ 6627620 w 8226133"/>
              <a:gd name="connsiteY32" fmla="*/ 197063 h 408725"/>
              <a:gd name="connsiteX33" fmla="*/ 6686014 w 8226133"/>
              <a:gd name="connsiteY33" fmla="*/ 36493 h 408725"/>
              <a:gd name="connsiteX34" fmla="*/ 6875791 w 8226133"/>
              <a:gd name="connsiteY34" fmla="*/ 65688 h 408725"/>
              <a:gd name="connsiteX35" fmla="*/ 7788184 w 8226133"/>
              <a:gd name="connsiteY35" fmla="*/ 72986 h 408725"/>
              <a:gd name="connsiteX36" fmla="*/ 7934167 w 8226133"/>
              <a:gd name="connsiteY36" fmla="*/ 386829 h 408725"/>
              <a:gd name="connsiteX37" fmla="*/ 8226133 w 8226133"/>
              <a:gd name="connsiteY37" fmla="*/ 350335 h 408725"/>
              <a:gd name="connsiteX0" fmla="*/ 0 w 8226133"/>
              <a:gd name="connsiteY0" fmla="*/ 372232 h 408725"/>
              <a:gd name="connsiteX1" fmla="*/ 562034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751811 w 8226133"/>
              <a:gd name="connsiteY4" fmla="*/ 29194 h 408725"/>
              <a:gd name="connsiteX5" fmla="*/ 817504 w 8226133"/>
              <a:gd name="connsiteY5" fmla="*/ 65688 h 408725"/>
              <a:gd name="connsiteX6" fmla="*/ 1277349 w 8226133"/>
              <a:gd name="connsiteY6" fmla="*/ 65688 h 408725"/>
              <a:gd name="connsiteX7" fmla="*/ 1766392 w 8226133"/>
              <a:gd name="connsiteY7" fmla="*/ 65688 h 408725"/>
              <a:gd name="connsiteX8" fmla="*/ 1883178 w 8226133"/>
              <a:gd name="connsiteY8" fmla="*/ 328439 h 408725"/>
              <a:gd name="connsiteX9" fmla="*/ 1956170 w 8226133"/>
              <a:gd name="connsiteY9" fmla="*/ 408725 h 408725"/>
              <a:gd name="connsiteX10" fmla="*/ 2029161 w 8226133"/>
              <a:gd name="connsiteY10" fmla="*/ 401426 h 408725"/>
              <a:gd name="connsiteX11" fmla="*/ 2080255 w 8226133"/>
              <a:gd name="connsiteY11" fmla="*/ 284647 h 408725"/>
              <a:gd name="connsiteX12" fmla="*/ 2175144 w 8226133"/>
              <a:gd name="connsiteY12" fmla="*/ 43792 h 408725"/>
              <a:gd name="connsiteX13" fmla="*/ 2270033 w 8226133"/>
              <a:gd name="connsiteY13" fmla="*/ 51090 h 408725"/>
              <a:gd name="connsiteX14" fmla="*/ 2364922 w 8226133"/>
              <a:gd name="connsiteY14" fmla="*/ 72986 h 408725"/>
              <a:gd name="connsiteX15" fmla="*/ 3277314 w 8226133"/>
              <a:gd name="connsiteY15" fmla="*/ 72986 h 408725"/>
              <a:gd name="connsiteX16" fmla="*/ 3401400 w 8226133"/>
              <a:gd name="connsiteY16" fmla="*/ 350335 h 408725"/>
              <a:gd name="connsiteX17" fmla="*/ 3496289 w 8226133"/>
              <a:gd name="connsiteY17" fmla="*/ 394127 h 408725"/>
              <a:gd name="connsiteX18" fmla="*/ 3605776 w 8226133"/>
              <a:gd name="connsiteY18" fmla="*/ 270050 h 408725"/>
              <a:gd name="connsiteX19" fmla="*/ 3693365 w 8226133"/>
              <a:gd name="connsiteY19" fmla="*/ 29194 h 408725"/>
              <a:gd name="connsiteX20" fmla="*/ 3861246 w 8226133"/>
              <a:gd name="connsiteY20" fmla="*/ 80285 h 408725"/>
              <a:gd name="connsiteX21" fmla="*/ 4802835 w 8226133"/>
              <a:gd name="connsiteY21" fmla="*/ 65688 h 408725"/>
              <a:gd name="connsiteX22" fmla="*/ 4875826 w 8226133"/>
              <a:gd name="connsiteY22" fmla="*/ 277349 h 408725"/>
              <a:gd name="connsiteX23" fmla="*/ 4948818 w 8226133"/>
              <a:gd name="connsiteY23" fmla="*/ 401426 h 408725"/>
              <a:gd name="connsiteX24" fmla="*/ 5043707 w 8226133"/>
              <a:gd name="connsiteY24" fmla="*/ 386829 h 408725"/>
              <a:gd name="connsiteX25" fmla="*/ 5145895 w 8226133"/>
              <a:gd name="connsiteY25" fmla="*/ 189765 h 408725"/>
              <a:gd name="connsiteX26" fmla="*/ 5204288 w 8226133"/>
              <a:gd name="connsiteY26" fmla="*/ 0 h 408725"/>
              <a:gd name="connsiteX27" fmla="*/ 5335672 w 8226133"/>
              <a:gd name="connsiteY27" fmla="*/ 58389 h 408725"/>
              <a:gd name="connsiteX28" fmla="*/ 5759023 w 8226133"/>
              <a:gd name="connsiteY28" fmla="*/ 58389 h 408725"/>
              <a:gd name="connsiteX29" fmla="*/ 6240766 w 8226133"/>
              <a:gd name="connsiteY29" fmla="*/ 72986 h 408725"/>
              <a:gd name="connsiteX30" fmla="*/ 6328356 w 8226133"/>
              <a:gd name="connsiteY30" fmla="*/ 72986 h 408725"/>
              <a:gd name="connsiteX31" fmla="*/ 6415945 w 8226133"/>
              <a:gd name="connsiteY31" fmla="*/ 394127 h 408725"/>
              <a:gd name="connsiteX32" fmla="*/ 6503535 w 8226133"/>
              <a:gd name="connsiteY32" fmla="*/ 394127 h 408725"/>
              <a:gd name="connsiteX33" fmla="*/ 6627620 w 8226133"/>
              <a:gd name="connsiteY33" fmla="*/ 197063 h 408725"/>
              <a:gd name="connsiteX34" fmla="*/ 6686014 w 8226133"/>
              <a:gd name="connsiteY34" fmla="*/ 36493 h 408725"/>
              <a:gd name="connsiteX35" fmla="*/ 6875791 w 8226133"/>
              <a:gd name="connsiteY35" fmla="*/ 65688 h 408725"/>
              <a:gd name="connsiteX36" fmla="*/ 7788184 w 8226133"/>
              <a:gd name="connsiteY36" fmla="*/ 72986 h 408725"/>
              <a:gd name="connsiteX37" fmla="*/ 7934167 w 8226133"/>
              <a:gd name="connsiteY37" fmla="*/ 386829 h 408725"/>
              <a:gd name="connsiteX38" fmla="*/ 8226133 w 8226133"/>
              <a:gd name="connsiteY38" fmla="*/ 350335 h 408725"/>
              <a:gd name="connsiteX0" fmla="*/ 0 w 8226133"/>
              <a:gd name="connsiteY0" fmla="*/ 372232 h 408725"/>
              <a:gd name="connsiteX1" fmla="*/ 562034 w 8226133"/>
              <a:gd name="connsiteY1" fmla="*/ 372231 h 408725"/>
              <a:gd name="connsiteX2" fmla="*/ 671521 w 8226133"/>
              <a:gd name="connsiteY2" fmla="*/ 36493 h 408725"/>
              <a:gd name="connsiteX3" fmla="*/ 671521 w 8226133"/>
              <a:gd name="connsiteY3" fmla="*/ 36493 h 408725"/>
              <a:gd name="connsiteX4" fmla="*/ 751811 w 8226133"/>
              <a:gd name="connsiteY4" fmla="*/ 29194 h 408725"/>
              <a:gd name="connsiteX5" fmla="*/ 817504 w 8226133"/>
              <a:gd name="connsiteY5" fmla="*/ 65688 h 408725"/>
              <a:gd name="connsiteX6" fmla="*/ 1277349 w 8226133"/>
              <a:gd name="connsiteY6" fmla="*/ 65688 h 408725"/>
              <a:gd name="connsiteX7" fmla="*/ 1788289 w 8226133"/>
              <a:gd name="connsiteY7" fmla="*/ 65688 h 408725"/>
              <a:gd name="connsiteX8" fmla="*/ 1883178 w 8226133"/>
              <a:gd name="connsiteY8" fmla="*/ 328439 h 408725"/>
              <a:gd name="connsiteX9" fmla="*/ 1956170 w 8226133"/>
              <a:gd name="connsiteY9" fmla="*/ 408725 h 408725"/>
              <a:gd name="connsiteX10" fmla="*/ 2029161 w 8226133"/>
              <a:gd name="connsiteY10" fmla="*/ 401426 h 408725"/>
              <a:gd name="connsiteX11" fmla="*/ 2080255 w 8226133"/>
              <a:gd name="connsiteY11" fmla="*/ 284647 h 408725"/>
              <a:gd name="connsiteX12" fmla="*/ 2175144 w 8226133"/>
              <a:gd name="connsiteY12" fmla="*/ 43792 h 408725"/>
              <a:gd name="connsiteX13" fmla="*/ 2270033 w 8226133"/>
              <a:gd name="connsiteY13" fmla="*/ 51090 h 408725"/>
              <a:gd name="connsiteX14" fmla="*/ 2364922 w 8226133"/>
              <a:gd name="connsiteY14" fmla="*/ 72986 h 408725"/>
              <a:gd name="connsiteX15" fmla="*/ 3277314 w 8226133"/>
              <a:gd name="connsiteY15" fmla="*/ 72986 h 408725"/>
              <a:gd name="connsiteX16" fmla="*/ 3401400 w 8226133"/>
              <a:gd name="connsiteY16" fmla="*/ 350335 h 408725"/>
              <a:gd name="connsiteX17" fmla="*/ 3496289 w 8226133"/>
              <a:gd name="connsiteY17" fmla="*/ 394127 h 408725"/>
              <a:gd name="connsiteX18" fmla="*/ 3605776 w 8226133"/>
              <a:gd name="connsiteY18" fmla="*/ 270050 h 408725"/>
              <a:gd name="connsiteX19" fmla="*/ 3693365 w 8226133"/>
              <a:gd name="connsiteY19" fmla="*/ 29194 h 408725"/>
              <a:gd name="connsiteX20" fmla="*/ 3861246 w 8226133"/>
              <a:gd name="connsiteY20" fmla="*/ 80285 h 408725"/>
              <a:gd name="connsiteX21" fmla="*/ 4802835 w 8226133"/>
              <a:gd name="connsiteY21" fmla="*/ 65688 h 408725"/>
              <a:gd name="connsiteX22" fmla="*/ 4875826 w 8226133"/>
              <a:gd name="connsiteY22" fmla="*/ 277349 h 408725"/>
              <a:gd name="connsiteX23" fmla="*/ 4948818 w 8226133"/>
              <a:gd name="connsiteY23" fmla="*/ 401426 h 408725"/>
              <a:gd name="connsiteX24" fmla="*/ 5043707 w 8226133"/>
              <a:gd name="connsiteY24" fmla="*/ 386829 h 408725"/>
              <a:gd name="connsiteX25" fmla="*/ 5145895 w 8226133"/>
              <a:gd name="connsiteY25" fmla="*/ 189765 h 408725"/>
              <a:gd name="connsiteX26" fmla="*/ 5204288 w 8226133"/>
              <a:gd name="connsiteY26" fmla="*/ 0 h 408725"/>
              <a:gd name="connsiteX27" fmla="*/ 5335672 w 8226133"/>
              <a:gd name="connsiteY27" fmla="*/ 58389 h 408725"/>
              <a:gd name="connsiteX28" fmla="*/ 5759023 w 8226133"/>
              <a:gd name="connsiteY28" fmla="*/ 58389 h 408725"/>
              <a:gd name="connsiteX29" fmla="*/ 6240766 w 8226133"/>
              <a:gd name="connsiteY29" fmla="*/ 72986 h 408725"/>
              <a:gd name="connsiteX30" fmla="*/ 6328356 w 8226133"/>
              <a:gd name="connsiteY30" fmla="*/ 72986 h 408725"/>
              <a:gd name="connsiteX31" fmla="*/ 6415945 w 8226133"/>
              <a:gd name="connsiteY31" fmla="*/ 394127 h 408725"/>
              <a:gd name="connsiteX32" fmla="*/ 6503535 w 8226133"/>
              <a:gd name="connsiteY32" fmla="*/ 394127 h 408725"/>
              <a:gd name="connsiteX33" fmla="*/ 6627620 w 8226133"/>
              <a:gd name="connsiteY33" fmla="*/ 197063 h 408725"/>
              <a:gd name="connsiteX34" fmla="*/ 6686014 w 8226133"/>
              <a:gd name="connsiteY34" fmla="*/ 36493 h 408725"/>
              <a:gd name="connsiteX35" fmla="*/ 6875791 w 8226133"/>
              <a:gd name="connsiteY35" fmla="*/ 65688 h 408725"/>
              <a:gd name="connsiteX36" fmla="*/ 7788184 w 8226133"/>
              <a:gd name="connsiteY36" fmla="*/ 72986 h 408725"/>
              <a:gd name="connsiteX37" fmla="*/ 7934167 w 8226133"/>
              <a:gd name="connsiteY37" fmla="*/ 386829 h 408725"/>
              <a:gd name="connsiteX38" fmla="*/ 8226133 w 8226133"/>
              <a:gd name="connsiteY38" fmla="*/ 350335 h 408725"/>
              <a:gd name="connsiteX0" fmla="*/ 0 w 8226133"/>
              <a:gd name="connsiteY0" fmla="*/ 372232 h 401426"/>
              <a:gd name="connsiteX1" fmla="*/ 562034 w 8226133"/>
              <a:gd name="connsiteY1" fmla="*/ 372231 h 401426"/>
              <a:gd name="connsiteX2" fmla="*/ 671521 w 8226133"/>
              <a:gd name="connsiteY2" fmla="*/ 36493 h 401426"/>
              <a:gd name="connsiteX3" fmla="*/ 671521 w 8226133"/>
              <a:gd name="connsiteY3" fmla="*/ 36493 h 401426"/>
              <a:gd name="connsiteX4" fmla="*/ 751811 w 8226133"/>
              <a:gd name="connsiteY4" fmla="*/ 29194 h 401426"/>
              <a:gd name="connsiteX5" fmla="*/ 817504 w 8226133"/>
              <a:gd name="connsiteY5" fmla="*/ 65688 h 401426"/>
              <a:gd name="connsiteX6" fmla="*/ 1277349 w 8226133"/>
              <a:gd name="connsiteY6" fmla="*/ 65688 h 401426"/>
              <a:gd name="connsiteX7" fmla="*/ 1788289 w 8226133"/>
              <a:gd name="connsiteY7" fmla="*/ 65688 h 401426"/>
              <a:gd name="connsiteX8" fmla="*/ 1883178 w 8226133"/>
              <a:gd name="connsiteY8" fmla="*/ 328439 h 401426"/>
              <a:gd name="connsiteX9" fmla="*/ 2029161 w 8226133"/>
              <a:gd name="connsiteY9" fmla="*/ 401426 h 401426"/>
              <a:gd name="connsiteX10" fmla="*/ 2080255 w 8226133"/>
              <a:gd name="connsiteY10" fmla="*/ 284647 h 401426"/>
              <a:gd name="connsiteX11" fmla="*/ 2175144 w 8226133"/>
              <a:gd name="connsiteY11" fmla="*/ 43792 h 401426"/>
              <a:gd name="connsiteX12" fmla="*/ 2270033 w 8226133"/>
              <a:gd name="connsiteY12" fmla="*/ 51090 h 401426"/>
              <a:gd name="connsiteX13" fmla="*/ 2364922 w 8226133"/>
              <a:gd name="connsiteY13" fmla="*/ 72986 h 401426"/>
              <a:gd name="connsiteX14" fmla="*/ 3277314 w 8226133"/>
              <a:gd name="connsiteY14" fmla="*/ 72986 h 401426"/>
              <a:gd name="connsiteX15" fmla="*/ 3401400 w 8226133"/>
              <a:gd name="connsiteY15" fmla="*/ 350335 h 401426"/>
              <a:gd name="connsiteX16" fmla="*/ 3496289 w 8226133"/>
              <a:gd name="connsiteY16" fmla="*/ 394127 h 401426"/>
              <a:gd name="connsiteX17" fmla="*/ 3605776 w 8226133"/>
              <a:gd name="connsiteY17" fmla="*/ 270050 h 401426"/>
              <a:gd name="connsiteX18" fmla="*/ 3693365 w 8226133"/>
              <a:gd name="connsiteY18" fmla="*/ 29194 h 401426"/>
              <a:gd name="connsiteX19" fmla="*/ 3861246 w 8226133"/>
              <a:gd name="connsiteY19" fmla="*/ 80285 h 401426"/>
              <a:gd name="connsiteX20" fmla="*/ 4802835 w 8226133"/>
              <a:gd name="connsiteY20" fmla="*/ 65688 h 401426"/>
              <a:gd name="connsiteX21" fmla="*/ 4875826 w 8226133"/>
              <a:gd name="connsiteY21" fmla="*/ 277349 h 401426"/>
              <a:gd name="connsiteX22" fmla="*/ 4948818 w 8226133"/>
              <a:gd name="connsiteY22" fmla="*/ 401426 h 401426"/>
              <a:gd name="connsiteX23" fmla="*/ 5043707 w 8226133"/>
              <a:gd name="connsiteY23" fmla="*/ 386829 h 401426"/>
              <a:gd name="connsiteX24" fmla="*/ 5145895 w 8226133"/>
              <a:gd name="connsiteY24" fmla="*/ 189765 h 401426"/>
              <a:gd name="connsiteX25" fmla="*/ 5204288 w 8226133"/>
              <a:gd name="connsiteY25" fmla="*/ 0 h 401426"/>
              <a:gd name="connsiteX26" fmla="*/ 5335672 w 8226133"/>
              <a:gd name="connsiteY26" fmla="*/ 58389 h 401426"/>
              <a:gd name="connsiteX27" fmla="*/ 5759023 w 8226133"/>
              <a:gd name="connsiteY27" fmla="*/ 58389 h 401426"/>
              <a:gd name="connsiteX28" fmla="*/ 6240766 w 8226133"/>
              <a:gd name="connsiteY28" fmla="*/ 72986 h 401426"/>
              <a:gd name="connsiteX29" fmla="*/ 6328356 w 8226133"/>
              <a:gd name="connsiteY29" fmla="*/ 72986 h 401426"/>
              <a:gd name="connsiteX30" fmla="*/ 6415945 w 8226133"/>
              <a:gd name="connsiteY30" fmla="*/ 394127 h 401426"/>
              <a:gd name="connsiteX31" fmla="*/ 6503535 w 8226133"/>
              <a:gd name="connsiteY31" fmla="*/ 394127 h 401426"/>
              <a:gd name="connsiteX32" fmla="*/ 6627620 w 8226133"/>
              <a:gd name="connsiteY32" fmla="*/ 197063 h 401426"/>
              <a:gd name="connsiteX33" fmla="*/ 6686014 w 8226133"/>
              <a:gd name="connsiteY33" fmla="*/ 36493 h 401426"/>
              <a:gd name="connsiteX34" fmla="*/ 6875791 w 8226133"/>
              <a:gd name="connsiteY34" fmla="*/ 65688 h 401426"/>
              <a:gd name="connsiteX35" fmla="*/ 7788184 w 8226133"/>
              <a:gd name="connsiteY35" fmla="*/ 72986 h 401426"/>
              <a:gd name="connsiteX36" fmla="*/ 7934167 w 8226133"/>
              <a:gd name="connsiteY36" fmla="*/ 386829 h 401426"/>
              <a:gd name="connsiteX37" fmla="*/ 8226133 w 8226133"/>
              <a:gd name="connsiteY37" fmla="*/ 350335 h 401426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284647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277314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605776 w 8226133"/>
              <a:gd name="connsiteY17" fmla="*/ 270050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277314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605776 w 8226133"/>
              <a:gd name="connsiteY17" fmla="*/ 270050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605776 w 8226133"/>
              <a:gd name="connsiteY17" fmla="*/ 270050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496289 w 8226133"/>
              <a:gd name="connsiteY16" fmla="*/ 394127 h 423322"/>
              <a:gd name="connsiteX17" fmla="*/ 3583878 w 8226133"/>
              <a:gd name="connsiteY17" fmla="*/ 350335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467092 w 8226133"/>
              <a:gd name="connsiteY16" fmla="*/ 416023 h 423322"/>
              <a:gd name="connsiteX17" fmla="*/ 3583878 w 8226133"/>
              <a:gd name="connsiteY17" fmla="*/ 350335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93365 w 8226133"/>
              <a:gd name="connsiteY18" fmla="*/ 29194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861246 w 8226133"/>
              <a:gd name="connsiteY19" fmla="*/ 80285 h 423322"/>
              <a:gd name="connsiteX20" fmla="*/ 4802835 w 8226133"/>
              <a:gd name="connsiteY20" fmla="*/ 65688 h 423322"/>
              <a:gd name="connsiteX21" fmla="*/ 4875826 w 8226133"/>
              <a:gd name="connsiteY21" fmla="*/ 277349 h 423322"/>
              <a:gd name="connsiteX22" fmla="*/ 4948818 w 8226133"/>
              <a:gd name="connsiteY22" fmla="*/ 401426 h 423322"/>
              <a:gd name="connsiteX23" fmla="*/ 5043707 w 8226133"/>
              <a:gd name="connsiteY23" fmla="*/ 386829 h 423322"/>
              <a:gd name="connsiteX24" fmla="*/ 5145895 w 8226133"/>
              <a:gd name="connsiteY24" fmla="*/ 189765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61246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43707 w 8226133"/>
              <a:gd name="connsiteY24" fmla="*/ 386829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61246 w 8226133"/>
              <a:gd name="connsiteY20" fmla="*/ 58389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43707 w 8226133"/>
              <a:gd name="connsiteY24" fmla="*/ 386829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43707 w 8226133"/>
              <a:gd name="connsiteY24" fmla="*/ 386829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48818 w 8226133"/>
              <a:gd name="connsiteY23" fmla="*/ 401426 h 423322"/>
              <a:gd name="connsiteX24" fmla="*/ 5087502 w 8226133"/>
              <a:gd name="connsiteY24" fmla="*/ 343037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75826 w 8226133"/>
              <a:gd name="connsiteY22" fmla="*/ 277349 h 423322"/>
              <a:gd name="connsiteX23" fmla="*/ 4992613 w 8226133"/>
              <a:gd name="connsiteY23" fmla="*/ 423322 h 423322"/>
              <a:gd name="connsiteX24" fmla="*/ 5087502 w 8226133"/>
              <a:gd name="connsiteY24" fmla="*/ 343037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68526 w 8226133"/>
              <a:gd name="connsiteY22" fmla="*/ 335739 h 423322"/>
              <a:gd name="connsiteX23" fmla="*/ 4992613 w 8226133"/>
              <a:gd name="connsiteY23" fmla="*/ 423322 h 423322"/>
              <a:gd name="connsiteX24" fmla="*/ 5087502 w 8226133"/>
              <a:gd name="connsiteY24" fmla="*/ 343037 h 423322"/>
              <a:gd name="connsiteX25" fmla="*/ 5145895 w 8226133"/>
              <a:gd name="connsiteY25" fmla="*/ 189765 h 423322"/>
              <a:gd name="connsiteX26" fmla="*/ 5204288 w 8226133"/>
              <a:gd name="connsiteY26" fmla="*/ 0 h 423322"/>
              <a:gd name="connsiteX27" fmla="*/ 5335672 w 8226133"/>
              <a:gd name="connsiteY27" fmla="*/ 58389 h 423322"/>
              <a:gd name="connsiteX28" fmla="*/ 5759023 w 8226133"/>
              <a:gd name="connsiteY28" fmla="*/ 58389 h 423322"/>
              <a:gd name="connsiteX29" fmla="*/ 6240766 w 8226133"/>
              <a:gd name="connsiteY29" fmla="*/ 72986 h 423322"/>
              <a:gd name="connsiteX30" fmla="*/ 6328356 w 8226133"/>
              <a:gd name="connsiteY30" fmla="*/ 72986 h 423322"/>
              <a:gd name="connsiteX31" fmla="*/ 6415945 w 8226133"/>
              <a:gd name="connsiteY31" fmla="*/ 394127 h 423322"/>
              <a:gd name="connsiteX32" fmla="*/ 6503535 w 8226133"/>
              <a:gd name="connsiteY32" fmla="*/ 394127 h 423322"/>
              <a:gd name="connsiteX33" fmla="*/ 6627620 w 8226133"/>
              <a:gd name="connsiteY33" fmla="*/ 197063 h 423322"/>
              <a:gd name="connsiteX34" fmla="*/ 6686014 w 8226133"/>
              <a:gd name="connsiteY34" fmla="*/ 36493 h 423322"/>
              <a:gd name="connsiteX35" fmla="*/ 6875791 w 8226133"/>
              <a:gd name="connsiteY35" fmla="*/ 65688 h 423322"/>
              <a:gd name="connsiteX36" fmla="*/ 7788184 w 8226133"/>
              <a:gd name="connsiteY36" fmla="*/ 72986 h 423322"/>
              <a:gd name="connsiteX37" fmla="*/ 7934167 w 8226133"/>
              <a:gd name="connsiteY37" fmla="*/ 386829 h 423322"/>
              <a:gd name="connsiteX38" fmla="*/ 8226133 w 8226133"/>
              <a:gd name="connsiteY38" fmla="*/ 350335 h 423322"/>
              <a:gd name="connsiteX0" fmla="*/ 0 w 8226133"/>
              <a:gd name="connsiteY0" fmla="*/ 372232 h 423322"/>
              <a:gd name="connsiteX1" fmla="*/ 562034 w 8226133"/>
              <a:gd name="connsiteY1" fmla="*/ 372231 h 423322"/>
              <a:gd name="connsiteX2" fmla="*/ 671521 w 8226133"/>
              <a:gd name="connsiteY2" fmla="*/ 36493 h 423322"/>
              <a:gd name="connsiteX3" fmla="*/ 671521 w 8226133"/>
              <a:gd name="connsiteY3" fmla="*/ 36493 h 423322"/>
              <a:gd name="connsiteX4" fmla="*/ 751811 w 8226133"/>
              <a:gd name="connsiteY4" fmla="*/ 29194 h 423322"/>
              <a:gd name="connsiteX5" fmla="*/ 817504 w 8226133"/>
              <a:gd name="connsiteY5" fmla="*/ 65688 h 423322"/>
              <a:gd name="connsiteX6" fmla="*/ 1277349 w 8226133"/>
              <a:gd name="connsiteY6" fmla="*/ 65688 h 423322"/>
              <a:gd name="connsiteX7" fmla="*/ 1788289 w 8226133"/>
              <a:gd name="connsiteY7" fmla="*/ 65688 h 423322"/>
              <a:gd name="connsiteX8" fmla="*/ 1883178 w 8226133"/>
              <a:gd name="connsiteY8" fmla="*/ 328439 h 423322"/>
              <a:gd name="connsiteX9" fmla="*/ 1970768 w 8226133"/>
              <a:gd name="connsiteY9" fmla="*/ 423322 h 423322"/>
              <a:gd name="connsiteX10" fmla="*/ 2080255 w 8226133"/>
              <a:gd name="connsiteY10" fmla="*/ 313841 h 423322"/>
              <a:gd name="connsiteX11" fmla="*/ 2175144 w 8226133"/>
              <a:gd name="connsiteY11" fmla="*/ 43792 h 423322"/>
              <a:gd name="connsiteX12" fmla="*/ 2270033 w 8226133"/>
              <a:gd name="connsiteY12" fmla="*/ 51090 h 423322"/>
              <a:gd name="connsiteX13" fmla="*/ 2364922 w 8226133"/>
              <a:gd name="connsiteY13" fmla="*/ 72986 h 423322"/>
              <a:gd name="connsiteX14" fmla="*/ 3321109 w 8226133"/>
              <a:gd name="connsiteY14" fmla="*/ 72986 h 423322"/>
              <a:gd name="connsiteX15" fmla="*/ 3401400 w 8226133"/>
              <a:gd name="connsiteY15" fmla="*/ 350335 h 423322"/>
              <a:gd name="connsiteX16" fmla="*/ 3510887 w 8226133"/>
              <a:gd name="connsiteY16" fmla="*/ 408725 h 423322"/>
              <a:gd name="connsiteX17" fmla="*/ 3583878 w 8226133"/>
              <a:gd name="connsiteY17" fmla="*/ 350335 h 423322"/>
              <a:gd name="connsiteX18" fmla="*/ 3649571 w 8226133"/>
              <a:gd name="connsiteY18" fmla="*/ 21895 h 423322"/>
              <a:gd name="connsiteX19" fmla="*/ 3766357 w 8226133"/>
              <a:gd name="connsiteY19" fmla="*/ 21896 h 423322"/>
              <a:gd name="connsiteX20" fmla="*/ 3875844 w 8226133"/>
              <a:gd name="connsiteY20" fmla="*/ 80285 h 423322"/>
              <a:gd name="connsiteX21" fmla="*/ 4802835 w 8226133"/>
              <a:gd name="connsiteY21" fmla="*/ 65688 h 423322"/>
              <a:gd name="connsiteX22" fmla="*/ 4868526 w 8226133"/>
              <a:gd name="connsiteY22" fmla="*/ 335739 h 423322"/>
              <a:gd name="connsiteX23" fmla="*/ 4992613 w 8226133"/>
              <a:gd name="connsiteY23" fmla="*/ 423322 h 423322"/>
              <a:gd name="connsiteX24" fmla="*/ 5087502 w 8226133"/>
              <a:gd name="connsiteY24" fmla="*/ 343037 h 423322"/>
              <a:gd name="connsiteX25" fmla="*/ 5204288 w 8226133"/>
              <a:gd name="connsiteY25" fmla="*/ 0 h 423322"/>
              <a:gd name="connsiteX26" fmla="*/ 5335672 w 8226133"/>
              <a:gd name="connsiteY26" fmla="*/ 58389 h 423322"/>
              <a:gd name="connsiteX27" fmla="*/ 5759023 w 8226133"/>
              <a:gd name="connsiteY27" fmla="*/ 58389 h 423322"/>
              <a:gd name="connsiteX28" fmla="*/ 6240766 w 8226133"/>
              <a:gd name="connsiteY28" fmla="*/ 72986 h 423322"/>
              <a:gd name="connsiteX29" fmla="*/ 6328356 w 8226133"/>
              <a:gd name="connsiteY29" fmla="*/ 72986 h 423322"/>
              <a:gd name="connsiteX30" fmla="*/ 6415945 w 8226133"/>
              <a:gd name="connsiteY30" fmla="*/ 394127 h 423322"/>
              <a:gd name="connsiteX31" fmla="*/ 6503535 w 8226133"/>
              <a:gd name="connsiteY31" fmla="*/ 394127 h 423322"/>
              <a:gd name="connsiteX32" fmla="*/ 6627620 w 8226133"/>
              <a:gd name="connsiteY32" fmla="*/ 197063 h 423322"/>
              <a:gd name="connsiteX33" fmla="*/ 6686014 w 8226133"/>
              <a:gd name="connsiteY33" fmla="*/ 36493 h 423322"/>
              <a:gd name="connsiteX34" fmla="*/ 6875791 w 8226133"/>
              <a:gd name="connsiteY34" fmla="*/ 65688 h 423322"/>
              <a:gd name="connsiteX35" fmla="*/ 7788184 w 8226133"/>
              <a:gd name="connsiteY35" fmla="*/ 72986 h 423322"/>
              <a:gd name="connsiteX36" fmla="*/ 7934167 w 8226133"/>
              <a:gd name="connsiteY36" fmla="*/ 386829 h 423322"/>
              <a:gd name="connsiteX37" fmla="*/ 8226133 w 8226133"/>
              <a:gd name="connsiteY37" fmla="*/ 350335 h 423322"/>
              <a:gd name="connsiteX0" fmla="*/ 0 w 8226133"/>
              <a:gd name="connsiteY0" fmla="*/ 352444 h 403534"/>
              <a:gd name="connsiteX1" fmla="*/ 562034 w 8226133"/>
              <a:gd name="connsiteY1" fmla="*/ 352443 h 403534"/>
              <a:gd name="connsiteX2" fmla="*/ 671521 w 8226133"/>
              <a:gd name="connsiteY2" fmla="*/ 16705 h 403534"/>
              <a:gd name="connsiteX3" fmla="*/ 671521 w 8226133"/>
              <a:gd name="connsiteY3" fmla="*/ 16705 h 403534"/>
              <a:gd name="connsiteX4" fmla="*/ 751811 w 8226133"/>
              <a:gd name="connsiteY4" fmla="*/ 9406 h 403534"/>
              <a:gd name="connsiteX5" fmla="*/ 817504 w 8226133"/>
              <a:gd name="connsiteY5" fmla="*/ 45900 h 403534"/>
              <a:gd name="connsiteX6" fmla="*/ 1277349 w 8226133"/>
              <a:gd name="connsiteY6" fmla="*/ 45900 h 403534"/>
              <a:gd name="connsiteX7" fmla="*/ 1788289 w 8226133"/>
              <a:gd name="connsiteY7" fmla="*/ 45900 h 403534"/>
              <a:gd name="connsiteX8" fmla="*/ 1883178 w 8226133"/>
              <a:gd name="connsiteY8" fmla="*/ 308651 h 403534"/>
              <a:gd name="connsiteX9" fmla="*/ 1970768 w 8226133"/>
              <a:gd name="connsiteY9" fmla="*/ 403534 h 403534"/>
              <a:gd name="connsiteX10" fmla="*/ 2080255 w 8226133"/>
              <a:gd name="connsiteY10" fmla="*/ 294053 h 403534"/>
              <a:gd name="connsiteX11" fmla="*/ 2175144 w 8226133"/>
              <a:gd name="connsiteY11" fmla="*/ 24004 h 403534"/>
              <a:gd name="connsiteX12" fmla="*/ 2270033 w 8226133"/>
              <a:gd name="connsiteY12" fmla="*/ 31302 h 403534"/>
              <a:gd name="connsiteX13" fmla="*/ 2364922 w 8226133"/>
              <a:gd name="connsiteY13" fmla="*/ 53198 h 403534"/>
              <a:gd name="connsiteX14" fmla="*/ 3321109 w 8226133"/>
              <a:gd name="connsiteY14" fmla="*/ 53198 h 403534"/>
              <a:gd name="connsiteX15" fmla="*/ 3401400 w 8226133"/>
              <a:gd name="connsiteY15" fmla="*/ 330547 h 403534"/>
              <a:gd name="connsiteX16" fmla="*/ 3510887 w 8226133"/>
              <a:gd name="connsiteY16" fmla="*/ 388937 h 403534"/>
              <a:gd name="connsiteX17" fmla="*/ 3583878 w 8226133"/>
              <a:gd name="connsiteY17" fmla="*/ 330547 h 403534"/>
              <a:gd name="connsiteX18" fmla="*/ 3649571 w 8226133"/>
              <a:gd name="connsiteY18" fmla="*/ 2107 h 403534"/>
              <a:gd name="connsiteX19" fmla="*/ 3766357 w 8226133"/>
              <a:gd name="connsiteY19" fmla="*/ 2108 h 403534"/>
              <a:gd name="connsiteX20" fmla="*/ 3875844 w 8226133"/>
              <a:gd name="connsiteY20" fmla="*/ 60497 h 403534"/>
              <a:gd name="connsiteX21" fmla="*/ 4802835 w 8226133"/>
              <a:gd name="connsiteY21" fmla="*/ 45900 h 403534"/>
              <a:gd name="connsiteX22" fmla="*/ 4868526 w 8226133"/>
              <a:gd name="connsiteY22" fmla="*/ 315951 h 403534"/>
              <a:gd name="connsiteX23" fmla="*/ 4992613 w 8226133"/>
              <a:gd name="connsiteY23" fmla="*/ 403534 h 403534"/>
              <a:gd name="connsiteX24" fmla="*/ 5087502 w 8226133"/>
              <a:gd name="connsiteY24" fmla="*/ 323249 h 403534"/>
              <a:gd name="connsiteX25" fmla="*/ 5153194 w 8226133"/>
              <a:gd name="connsiteY25" fmla="*/ 2108 h 403534"/>
              <a:gd name="connsiteX26" fmla="*/ 5335672 w 8226133"/>
              <a:gd name="connsiteY26" fmla="*/ 38601 h 403534"/>
              <a:gd name="connsiteX27" fmla="*/ 5759023 w 8226133"/>
              <a:gd name="connsiteY27" fmla="*/ 38601 h 403534"/>
              <a:gd name="connsiteX28" fmla="*/ 6240766 w 8226133"/>
              <a:gd name="connsiteY28" fmla="*/ 53198 h 403534"/>
              <a:gd name="connsiteX29" fmla="*/ 6328356 w 8226133"/>
              <a:gd name="connsiteY29" fmla="*/ 53198 h 403534"/>
              <a:gd name="connsiteX30" fmla="*/ 6415945 w 8226133"/>
              <a:gd name="connsiteY30" fmla="*/ 374339 h 403534"/>
              <a:gd name="connsiteX31" fmla="*/ 6503535 w 8226133"/>
              <a:gd name="connsiteY31" fmla="*/ 374339 h 403534"/>
              <a:gd name="connsiteX32" fmla="*/ 6627620 w 8226133"/>
              <a:gd name="connsiteY32" fmla="*/ 177275 h 403534"/>
              <a:gd name="connsiteX33" fmla="*/ 6686014 w 8226133"/>
              <a:gd name="connsiteY33" fmla="*/ 16705 h 403534"/>
              <a:gd name="connsiteX34" fmla="*/ 6875791 w 8226133"/>
              <a:gd name="connsiteY34" fmla="*/ 45900 h 403534"/>
              <a:gd name="connsiteX35" fmla="*/ 7788184 w 8226133"/>
              <a:gd name="connsiteY35" fmla="*/ 53198 h 403534"/>
              <a:gd name="connsiteX36" fmla="*/ 7934167 w 8226133"/>
              <a:gd name="connsiteY36" fmla="*/ 367041 h 403534"/>
              <a:gd name="connsiteX37" fmla="*/ 8226133 w 8226133"/>
              <a:gd name="connsiteY37" fmla="*/ 330547 h 4035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35672 w 8226133"/>
              <a:gd name="connsiteY27" fmla="*/ 51301 h 416234"/>
              <a:gd name="connsiteX28" fmla="*/ 5759023 w 8226133"/>
              <a:gd name="connsiteY28" fmla="*/ 51301 h 416234"/>
              <a:gd name="connsiteX29" fmla="*/ 6240766 w 8226133"/>
              <a:gd name="connsiteY29" fmla="*/ 65898 h 416234"/>
              <a:gd name="connsiteX30" fmla="*/ 6328356 w 8226133"/>
              <a:gd name="connsiteY30" fmla="*/ 65898 h 416234"/>
              <a:gd name="connsiteX31" fmla="*/ 6415945 w 8226133"/>
              <a:gd name="connsiteY31" fmla="*/ 387039 h 416234"/>
              <a:gd name="connsiteX32" fmla="*/ 6503535 w 8226133"/>
              <a:gd name="connsiteY32" fmla="*/ 387039 h 416234"/>
              <a:gd name="connsiteX33" fmla="*/ 6627620 w 8226133"/>
              <a:gd name="connsiteY33" fmla="*/ 189975 h 416234"/>
              <a:gd name="connsiteX34" fmla="*/ 6686014 w 8226133"/>
              <a:gd name="connsiteY34" fmla="*/ 29405 h 416234"/>
              <a:gd name="connsiteX35" fmla="*/ 6875791 w 8226133"/>
              <a:gd name="connsiteY35" fmla="*/ 58600 h 416234"/>
              <a:gd name="connsiteX36" fmla="*/ 7788184 w 8226133"/>
              <a:gd name="connsiteY36" fmla="*/ 65898 h 416234"/>
              <a:gd name="connsiteX37" fmla="*/ 7934167 w 8226133"/>
              <a:gd name="connsiteY37" fmla="*/ 379741 h 416234"/>
              <a:gd name="connsiteX38" fmla="*/ 8226133 w 8226133"/>
              <a:gd name="connsiteY38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35672 w 8226133"/>
              <a:gd name="connsiteY27" fmla="*/ 51301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35672 w 8226133"/>
              <a:gd name="connsiteY27" fmla="*/ 80496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28373 w 8226133"/>
              <a:gd name="connsiteY27" fmla="*/ 58600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80496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51302 h 416234"/>
              <a:gd name="connsiteX28" fmla="*/ 6240766 w 8226133"/>
              <a:gd name="connsiteY28" fmla="*/ 65898 h 416234"/>
              <a:gd name="connsiteX29" fmla="*/ 6328356 w 8226133"/>
              <a:gd name="connsiteY29" fmla="*/ 65898 h 416234"/>
              <a:gd name="connsiteX30" fmla="*/ 6415945 w 8226133"/>
              <a:gd name="connsiteY30" fmla="*/ 387039 h 416234"/>
              <a:gd name="connsiteX31" fmla="*/ 6503535 w 8226133"/>
              <a:gd name="connsiteY31" fmla="*/ 387039 h 416234"/>
              <a:gd name="connsiteX32" fmla="*/ 6627620 w 8226133"/>
              <a:gd name="connsiteY32" fmla="*/ 189975 h 416234"/>
              <a:gd name="connsiteX33" fmla="*/ 6686014 w 8226133"/>
              <a:gd name="connsiteY33" fmla="*/ 29405 h 416234"/>
              <a:gd name="connsiteX34" fmla="*/ 6875791 w 8226133"/>
              <a:gd name="connsiteY34" fmla="*/ 58600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51302 h 416234"/>
              <a:gd name="connsiteX28" fmla="*/ 6328356 w 8226133"/>
              <a:gd name="connsiteY28" fmla="*/ 65898 h 416234"/>
              <a:gd name="connsiteX29" fmla="*/ 6415945 w 8226133"/>
              <a:gd name="connsiteY29" fmla="*/ 387039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415945 w 8226133"/>
              <a:gd name="connsiteY29" fmla="*/ 387039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401347 w 8226133"/>
              <a:gd name="connsiteY29" fmla="*/ 357844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503535 w 8226133"/>
              <a:gd name="connsiteY30" fmla="*/ 387039 h 416234"/>
              <a:gd name="connsiteX31" fmla="*/ 6627620 w 8226133"/>
              <a:gd name="connsiteY31" fmla="*/ 189975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503535 w 8226133"/>
              <a:gd name="connsiteY30" fmla="*/ 387039 h 416234"/>
              <a:gd name="connsiteX31" fmla="*/ 6583825 w 8226133"/>
              <a:gd name="connsiteY31" fmla="*/ 335949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86014 w 8226133"/>
              <a:gd name="connsiteY32" fmla="*/ 29405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75791 w 8226133"/>
              <a:gd name="connsiteY33" fmla="*/ 58600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83090 w 8226133"/>
              <a:gd name="connsiteY33" fmla="*/ 80496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83090 w 8226133"/>
              <a:gd name="connsiteY33" fmla="*/ 51301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226133 w 8226133"/>
              <a:gd name="connsiteY36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71521 w 8226133"/>
              <a:gd name="connsiteY2" fmla="*/ 29405 h 416234"/>
              <a:gd name="connsiteX3" fmla="*/ 671521 w 8226133"/>
              <a:gd name="connsiteY3" fmla="*/ 29405 h 416234"/>
              <a:gd name="connsiteX4" fmla="*/ 751811 w 8226133"/>
              <a:gd name="connsiteY4" fmla="*/ 22106 h 416234"/>
              <a:gd name="connsiteX5" fmla="*/ 817504 w 8226133"/>
              <a:gd name="connsiteY5" fmla="*/ 58600 h 416234"/>
              <a:gd name="connsiteX6" fmla="*/ 1277349 w 8226133"/>
              <a:gd name="connsiteY6" fmla="*/ 58600 h 416234"/>
              <a:gd name="connsiteX7" fmla="*/ 1788289 w 8226133"/>
              <a:gd name="connsiteY7" fmla="*/ 58600 h 416234"/>
              <a:gd name="connsiteX8" fmla="*/ 1883178 w 8226133"/>
              <a:gd name="connsiteY8" fmla="*/ 321351 h 416234"/>
              <a:gd name="connsiteX9" fmla="*/ 1970768 w 8226133"/>
              <a:gd name="connsiteY9" fmla="*/ 416234 h 416234"/>
              <a:gd name="connsiteX10" fmla="*/ 2080255 w 8226133"/>
              <a:gd name="connsiteY10" fmla="*/ 306753 h 416234"/>
              <a:gd name="connsiteX11" fmla="*/ 2175144 w 8226133"/>
              <a:gd name="connsiteY11" fmla="*/ 36704 h 416234"/>
              <a:gd name="connsiteX12" fmla="*/ 2270033 w 8226133"/>
              <a:gd name="connsiteY12" fmla="*/ 44002 h 416234"/>
              <a:gd name="connsiteX13" fmla="*/ 2364922 w 8226133"/>
              <a:gd name="connsiteY13" fmla="*/ 65898 h 416234"/>
              <a:gd name="connsiteX14" fmla="*/ 3321109 w 8226133"/>
              <a:gd name="connsiteY14" fmla="*/ 65898 h 416234"/>
              <a:gd name="connsiteX15" fmla="*/ 3401400 w 8226133"/>
              <a:gd name="connsiteY15" fmla="*/ 343247 h 416234"/>
              <a:gd name="connsiteX16" fmla="*/ 3510887 w 8226133"/>
              <a:gd name="connsiteY16" fmla="*/ 401637 h 416234"/>
              <a:gd name="connsiteX17" fmla="*/ 3583878 w 8226133"/>
              <a:gd name="connsiteY17" fmla="*/ 343247 h 416234"/>
              <a:gd name="connsiteX18" fmla="*/ 3649571 w 8226133"/>
              <a:gd name="connsiteY18" fmla="*/ 14807 h 416234"/>
              <a:gd name="connsiteX19" fmla="*/ 3766357 w 8226133"/>
              <a:gd name="connsiteY19" fmla="*/ 14808 h 416234"/>
              <a:gd name="connsiteX20" fmla="*/ 3875844 w 8226133"/>
              <a:gd name="connsiteY20" fmla="*/ 73197 h 416234"/>
              <a:gd name="connsiteX21" fmla="*/ 4802835 w 8226133"/>
              <a:gd name="connsiteY21" fmla="*/ 58600 h 416234"/>
              <a:gd name="connsiteX22" fmla="*/ 4868526 w 8226133"/>
              <a:gd name="connsiteY22" fmla="*/ 328651 h 416234"/>
              <a:gd name="connsiteX23" fmla="*/ 4992613 w 8226133"/>
              <a:gd name="connsiteY23" fmla="*/ 416234 h 416234"/>
              <a:gd name="connsiteX24" fmla="*/ 5087502 w 8226133"/>
              <a:gd name="connsiteY24" fmla="*/ 335949 h 416234"/>
              <a:gd name="connsiteX25" fmla="*/ 5153194 w 8226133"/>
              <a:gd name="connsiteY25" fmla="*/ 14808 h 416234"/>
              <a:gd name="connsiteX26" fmla="*/ 5262681 w 8226133"/>
              <a:gd name="connsiteY26" fmla="*/ 210 h 416234"/>
              <a:gd name="connsiteX27" fmla="*/ 5342971 w 8226133"/>
              <a:gd name="connsiteY27" fmla="*/ 73198 h 416234"/>
              <a:gd name="connsiteX28" fmla="*/ 6328356 w 8226133"/>
              <a:gd name="connsiteY28" fmla="*/ 65898 h 416234"/>
              <a:gd name="connsiteX29" fmla="*/ 6357552 w 8226133"/>
              <a:gd name="connsiteY29" fmla="*/ 306753 h 416234"/>
              <a:gd name="connsiteX30" fmla="*/ 6481638 w 8226133"/>
              <a:gd name="connsiteY30" fmla="*/ 416233 h 416234"/>
              <a:gd name="connsiteX31" fmla="*/ 6583825 w 8226133"/>
              <a:gd name="connsiteY31" fmla="*/ 335949 h 416234"/>
              <a:gd name="connsiteX32" fmla="*/ 6693313 w 8226133"/>
              <a:gd name="connsiteY32" fmla="*/ 7509 h 416234"/>
              <a:gd name="connsiteX33" fmla="*/ 6883090 w 8226133"/>
              <a:gd name="connsiteY33" fmla="*/ 51301 h 416234"/>
              <a:gd name="connsiteX34" fmla="*/ 7788184 w 8226133"/>
              <a:gd name="connsiteY34" fmla="*/ 65898 h 416234"/>
              <a:gd name="connsiteX35" fmla="*/ 7934167 w 8226133"/>
              <a:gd name="connsiteY35" fmla="*/ 379741 h 416234"/>
              <a:gd name="connsiteX36" fmla="*/ 8029056 w 8226133"/>
              <a:gd name="connsiteY36" fmla="*/ 401637 h 416234"/>
              <a:gd name="connsiteX37" fmla="*/ 8226133 w 8226133"/>
              <a:gd name="connsiteY37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70768 w 8226133"/>
              <a:gd name="connsiteY10" fmla="*/ 416234 h 416234"/>
              <a:gd name="connsiteX11" fmla="*/ 2080255 w 8226133"/>
              <a:gd name="connsiteY11" fmla="*/ 306753 h 416234"/>
              <a:gd name="connsiteX12" fmla="*/ 2175144 w 8226133"/>
              <a:gd name="connsiteY12" fmla="*/ 36704 h 416234"/>
              <a:gd name="connsiteX13" fmla="*/ 2270033 w 8226133"/>
              <a:gd name="connsiteY13" fmla="*/ 44002 h 416234"/>
              <a:gd name="connsiteX14" fmla="*/ 2364922 w 8226133"/>
              <a:gd name="connsiteY14" fmla="*/ 65898 h 416234"/>
              <a:gd name="connsiteX15" fmla="*/ 3321109 w 8226133"/>
              <a:gd name="connsiteY15" fmla="*/ 65898 h 416234"/>
              <a:gd name="connsiteX16" fmla="*/ 3401400 w 8226133"/>
              <a:gd name="connsiteY16" fmla="*/ 343247 h 416234"/>
              <a:gd name="connsiteX17" fmla="*/ 3510887 w 8226133"/>
              <a:gd name="connsiteY17" fmla="*/ 401637 h 416234"/>
              <a:gd name="connsiteX18" fmla="*/ 3583878 w 8226133"/>
              <a:gd name="connsiteY18" fmla="*/ 343247 h 416234"/>
              <a:gd name="connsiteX19" fmla="*/ 3649571 w 8226133"/>
              <a:gd name="connsiteY19" fmla="*/ 14807 h 416234"/>
              <a:gd name="connsiteX20" fmla="*/ 3766357 w 8226133"/>
              <a:gd name="connsiteY20" fmla="*/ 14808 h 416234"/>
              <a:gd name="connsiteX21" fmla="*/ 3875844 w 8226133"/>
              <a:gd name="connsiteY21" fmla="*/ 73197 h 416234"/>
              <a:gd name="connsiteX22" fmla="*/ 4802835 w 8226133"/>
              <a:gd name="connsiteY22" fmla="*/ 58600 h 416234"/>
              <a:gd name="connsiteX23" fmla="*/ 4868526 w 8226133"/>
              <a:gd name="connsiteY23" fmla="*/ 328651 h 416234"/>
              <a:gd name="connsiteX24" fmla="*/ 4992613 w 8226133"/>
              <a:gd name="connsiteY24" fmla="*/ 416234 h 416234"/>
              <a:gd name="connsiteX25" fmla="*/ 5087502 w 8226133"/>
              <a:gd name="connsiteY25" fmla="*/ 335949 h 416234"/>
              <a:gd name="connsiteX26" fmla="*/ 5153194 w 8226133"/>
              <a:gd name="connsiteY26" fmla="*/ 14808 h 416234"/>
              <a:gd name="connsiteX27" fmla="*/ 5262681 w 8226133"/>
              <a:gd name="connsiteY27" fmla="*/ 210 h 416234"/>
              <a:gd name="connsiteX28" fmla="*/ 5342971 w 8226133"/>
              <a:gd name="connsiteY28" fmla="*/ 73198 h 416234"/>
              <a:gd name="connsiteX29" fmla="*/ 6328356 w 8226133"/>
              <a:gd name="connsiteY29" fmla="*/ 65898 h 416234"/>
              <a:gd name="connsiteX30" fmla="*/ 6357552 w 8226133"/>
              <a:gd name="connsiteY30" fmla="*/ 306753 h 416234"/>
              <a:gd name="connsiteX31" fmla="*/ 6481638 w 8226133"/>
              <a:gd name="connsiteY31" fmla="*/ 416233 h 416234"/>
              <a:gd name="connsiteX32" fmla="*/ 6583825 w 8226133"/>
              <a:gd name="connsiteY32" fmla="*/ 335949 h 416234"/>
              <a:gd name="connsiteX33" fmla="*/ 6693313 w 8226133"/>
              <a:gd name="connsiteY33" fmla="*/ 7509 h 416234"/>
              <a:gd name="connsiteX34" fmla="*/ 6883090 w 8226133"/>
              <a:gd name="connsiteY34" fmla="*/ 51301 h 416234"/>
              <a:gd name="connsiteX35" fmla="*/ 7788184 w 8226133"/>
              <a:gd name="connsiteY35" fmla="*/ 65898 h 416234"/>
              <a:gd name="connsiteX36" fmla="*/ 7934167 w 8226133"/>
              <a:gd name="connsiteY36" fmla="*/ 379741 h 416234"/>
              <a:gd name="connsiteX37" fmla="*/ 8029056 w 8226133"/>
              <a:gd name="connsiteY37" fmla="*/ 401637 h 416234"/>
              <a:gd name="connsiteX38" fmla="*/ 8226133 w 8226133"/>
              <a:gd name="connsiteY38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80255 w 8226133"/>
              <a:gd name="connsiteY12" fmla="*/ 306753 h 416234"/>
              <a:gd name="connsiteX13" fmla="*/ 2175144 w 8226133"/>
              <a:gd name="connsiteY13" fmla="*/ 36704 h 416234"/>
              <a:gd name="connsiteX14" fmla="*/ 2270033 w 8226133"/>
              <a:gd name="connsiteY14" fmla="*/ 44002 h 416234"/>
              <a:gd name="connsiteX15" fmla="*/ 2364922 w 8226133"/>
              <a:gd name="connsiteY15" fmla="*/ 65898 h 416234"/>
              <a:gd name="connsiteX16" fmla="*/ 3321109 w 8226133"/>
              <a:gd name="connsiteY16" fmla="*/ 65898 h 416234"/>
              <a:gd name="connsiteX17" fmla="*/ 3401400 w 8226133"/>
              <a:gd name="connsiteY17" fmla="*/ 343247 h 416234"/>
              <a:gd name="connsiteX18" fmla="*/ 3510887 w 8226133"/>
              <a:gd name="connsiteY18" fmla="*/ 401637 h 416234"/>
              <a:gd name="connsiteX19" fmla="*/ 3583878 w 8226133"/>
              <a:gd name="connsiteY19" fmla="*/ 343247 h 416234"/>
              <a:gd name="connsiteX20" fmla="*/ 3649571 w 8226133"/>
              <a:gd name="connsiteY20" fmla="*/ 14807 h 416234"/>
              <a:gd name="connsiteX21" fmla="*/ 3766357 w 8226133"/>
              <a:gd name="connsiteY21" fmla="*/ 14808 h 416234"/>
              <a:gd name="connsiteX22" fmla="*/ 3875844 w 8226133"/>
              <a:gd name="connsiteY22" fmla="*/ 73197 h 416234"/>
              <a:gd name="connsiteX23" fmla="*/ 4802835 w 8226133"/>
              <a:gd name="connsiteY23" fmla="*/ 58600 h 416234"/>
              <a:gd name="connsiteX24" fmla="*/ 4868526 w 8226133"/>
              <a:gd name="connsiteY24" fmla="*/ 328651 h 416234"/>
              <a:gd name="connsiteX25" fmla="*/ 4992613 w 8226133"/>
              <a:gd name="connsiteY25" fmla="*/ 416234 h 416234"/>
              <a:gd name="connsiteX26" fmla="*/ 5087502 w 8226133"/>
              <a:gd name="connsiteY26" fmla="*/ 335949 h 416234"/>
              <a:gd name="connsiteX27" fmla="*/ 5153194 w 8226133"/>
              <a:gd name="connsiteY27" fmla="*/ 14808 h 416234"/>
              <a:gd name="connsiteX28" fmla="*/ 5262681 w 8226133"/>
              <a:gd name="connsiteY28" fmla="*/ 210 h 416234"/>
              <a:gd name="connsiteX29" fmla="*/ 5342971 w 8226133"/>
              <a:gd name="connsiteY29" fmla="*/ 73198 h 416234"/>
              <a:gd name="connsiteX30" fmla="*/ 6328356 w 8226133"/>
              <a:gd name="connsiteY30" fmla="*/ 65898 h 416234"/>
              <a:gd name="connsiteX31" fmla="*/ 6357552 w 8226133"/>
              <a:gd name="connsiteY31" fmla="*/ 306753 h 416234"/>
              <a:gd name="connsiteX32" fmla="*/ 6481638 w 8226133"/>
              <a:gd name="connsiteY32" fmla="*/ 416233 h 416234"/>
              <a:gd name="connsiteX33" fmla="*/ 6583825 w 8226133"/>
              <a:gd name="connsiteY33" fmla="*/ 335949 h 416234"/>
              <a:gd name="connsiteX34" fmla="*/ 6693313 w 8226133"/>
              <a:gd name="connsiteY34" fmla="*/ 7509 h 416234"/>
              <a:gd name="connsiteX35" fmla="*/ 6883090 w 8226133"/>
              <a:gd name="connsiteY35" fmla="*/ 51301 h 416234"/>
              <a:gd name="connsiteX36" fmla="*/ 7788184 w 8226133"/>
              <a:gd name="connsiteY36" fmla="*/ 65898 h 416234"/>
              <a:gd name="connsiteX37" fmla="*/ 7934167 w 8226133"/>
              <a:gd name="connsiteY37" fmla="*/ 379741 h 416234"/>
              <a:gd name="connsiteX38" fmla="*/ 8029056 w 8226133"/>
              <a:gd name="connsiteY38" fmla="*/ 401637 h 416234"/>
              <a:gd name="connsiteX39" fmla="*/ 8226133 w 8226133"/>
              <a:gd name="connsiteY39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75144 w 8226133"/>
              <a:gd name="connsiteY14" fmla="*/ 36704 h 416234"/>
              <a:gd name="connsiteX15" fmla="*/ 2270033 w 8226133"/>
              <a:gd name="connsiteY15" fmla="*/ 440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401400 w 8226133"/>
              <a:gd name="connsiteY18" fmla="*/ 343247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62444 w 8226133"/>
              <a:gd name="connsiteY14" fmla="*/ 28238 h 416234"/>
              <a:gd name="connsiteX15" fmla="*/ 2270033 w 8226133"/>
              <a:gd name="connsiteY15" fmla="*/ 440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401400 w 8226133"/>
              <a:gd name="connsiteY18" fmla="*/ 343247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62444 w 8226133"/>
              <a:gd name="connsiteY14" fmla="*/ 28238 h 416234"/>
              <a:gd name="connsiteX15" fmla="*/ 2248867 w 8226133"/>
              <a:gd name="connsiteY15" fmla="*/ 186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401400 w 8226133"/>
              <a:gd name="connsiteY18" fmla="*/ 343247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6234"/>
              <a:gd name="connsiteX1" fmla="*/ 562034 w 8226133"/>
              <a:gd name="connsiteY1" fmla="*/ 365143 h 416234"/>
              <a:gd name="connsiteX2" fmla="*/ 620964 w 8226133"/>
              <a:gd name="connsiteY2" fmla="*/ 87731 h 416234"/>
              <a:gd name="connsiteX3" fmla="*/ 671521 w 8226133"/>
              <a:gd name="connsiteY3" fmla="*/ 29405 h 416234"/>
              <a:gd name="connsiteX4" fmla="*/ 671521 w 8226133"/>
              <a:gd name="connsiteY4" fmla="*/ 29405 h 416234"/>
              <a:gd name="connsiteX5" fmla="*/ 751811 w 8226133"/>
              <a:gd name="connsiteY5" fmla="*/ 22106 h 416234"/>
              <a:gd name="connsiteX6" fmla="*/ 817504 w 8226133"/>
              <a:gd name="connsiteY6" fmla="*/ 58600 h 416234"/>
              <a:gd name="connsiteX7" fmla="*/ 1277349 w 8226133"/>
              <a:gd name="connsiteY7" fmla="*/ 58600 h 416234"/>
              <a:gd name="connsiteX8" fmla="*/ 1788289 w 8226133"/>
              <a:gd name="connsiteY8" fmla="*/ 58600 h 416234"/>
              <a:gd name="connsiteX9" fmla="*/ 1883178 w 8226133"/>
              <a:gd name="connsiteY9" fmla="*/ 321351 h 416234"/>
              <a:gd name="connsiteX10" fmla="*/ 1903664 w 8226133"/>
              <a:gd name="connsiteY10" fmla="*/ 384064 h 416234"/>
              <a:gd name="connsiteX11" fmla="*/ 1970768 w 8226133"/>
              <a:gd name="connsiteY11" fmla="*/ 416234 h 416234"/>
              <a:gd name="connsiteX12" fmla="*/ 2043364 w 8226133"/>
              <a:gd name="connsiteY12" fmla="*/ 384064 h 416234"/>
              <a:gd name="connsiteX13" fmla="*/ 2080255 w 8226133"/>
              <a:gd name="connsiteY13" fmla="*/ 306753 h 416234"/>
              <a:gd name="connsiteX14" fmla="*/ 2162444 w 8226133"/>
              <a:gd name="connsiteY14" fmla="*/ 28238 h 416234"/>
              <a:gd name="connsiteX15" fmla="*/ 2248867 w 8226133"/>
              <a:gd name="connsiteY15" fmla="*/ 18602 h 416234"/>
              <a:gd name="connsiteX16" fmla="*/ 2364922 w 8226133"/>
              <a:gd name="connsiteY16" fmla="*/ 65898 h 416234"/>
              <a:gd name="connsiteX17" fmla="*/ 3321109 w 8226133"/>
              <a:gd name="connsiteY17" fmla="*/ 65898 h 416234"/>
              <a:gd name="connsiteX18" fmla="*/ 3388700 w 8226133"/>
              <a:gd name="connsiteY18" fmla="*/ 364414 h 416234"/>
              <a:gd name="connsiteX19" fmla="*/ 3510887 w 8226133"/>
              <a:gd name="connsiteY19" fmla="*/ 401637 h 416234"/>
              <a:gd name="connsiteX20" fmla="*/ 3583878 w 8226133"/>
              <a:gd name="connsiteY20" fmla="*/ 343247 h 416234"/>
              <a:gd name="connsiteX21" fmla="*/ 3649571 w 8226133"/>
              <a:gd name="connsiteY21" fmla="*/ 14807 h 416234"/>
              <a:gd name="connsiteX22" fmla="*/ 3766357 w 8226133"/>
              <a:gd name="connsiteY22" fmla="*/ 14808 h 416234"/>
              <a:gd name="connsiteX23" fmla="*/ 3875844 w 8226133"/>
              <a:gd name="connsiteY23" fmla="*/ 73197 h 416234"/>
              <a:gd name="connsiteX24" fmla="*/ 4802835 w 8226133"/>
              <a:gd name="connsiteY24" fmla="*/ 58600 h 416234"/>
              <a:gd name="connsiteX25" fmla="*/ 4868526 w 8226133"/>
              <a:gd name="connsiteY25" fmla="*/ 328651 h 416234"/>
              <a:gd name="connsiteX26" fmla="*/ 4992613 w 8226133"/>
              <a:gd name="connsiteY26" fmla="*/ 416234 h 416234"/>
              <a:gd name="connsiteX27" fmla="*/ 5087502 w 8226133"/>
              <a:gd name="connsiteY27" fmla="*/ 335949 h 416234"/>
              <a:gd name="connsiteX28" fmla="*/ 5153194 w 8226133"/>
              <a:gd name="connsiteY28" fmla="*/ 14808 h 416234"/>
              <a:gd name="connsiteX29" fmla="*/ 5262681 w 8226133"/>
              <a:gd name="connsiteY29" fmla="*/ 210 h 416234"/>
              <a:gd name="connsiteX30" fmla="*/ 5342971 w 8226133"/>
              <a:gd name="connsiteY30" fmla="*/ 73198 h 416234"/>
              <a:gd name="connsiteX31" fmla="*/ 6328356 w 8226133"/>
              <a:gd name="connsiteY31" fmla="*/ 65898 h 416234"/>
              <a:gd name="connsiteX32" fmla="*/ 6357552 w 8226133"/>
              <a:gd name="connsiteY32" fmla="*/ 306753 h 416234"/>
              <a:gd name="connsiteX33" fmla="*/ 6481638 w 8226133"/>
              <a:gd name="connsiteY33" fmla="*/ 416233 h 416234"/>
              <a:gd name="connsiteX34" fmla="*/ 6583825 w 8226133"/>
              <a:gd name="connsiteY34" fmla="*/ 335949 h 416234"/>
              <a:gd name="connsiteX35" fmla="*/ 6693313 w 8226133"/>
              <a:gd name="connsiteY35" fmla="*/ 7509 h 416234"/>
              <a:gd name="connsiteX36" fmla="*/ 6883090 w 8226133"/>
              <a:gd name="connsiteY36" fmla="*/ 51301 h 416234"/>
              <a:gd name="connsiteX37" fmla="*/ 7788184 w 8226133"/>
              <a:gd name="connsiteY37" fmla="*/ 65898 h 416234"/>
              <a:gd name="connsiteX38" fmla="*/ 7934167 w 8226133"/>
              <a:gd name="connsiteY38" fmla="*/ 379741 h 416234"/>
              <a:gd name="connsiteX39" fmla="*/ 8029056 w 8226133"/>
              <a:gd name="connsiteY39" fmla="*/ 401637 h 416234"/>
              <a:gd name="connsiteX40" fmla="*/ 8226133 w 8226133"/>
              <a:gd name="connsiteY40" fmla="*/ 343247 h 416234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49571 w 8226133"/>
              <a:gd name="connsiteY21" fmla="*/ 148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49571 w 8226133"/>
              <a:gd name="connsiteY21" fmla="*/ 148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66505 w 8226133"/>
              <a:gd name="connsiteY21" fmla="*/ 35974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49572 w 8226133"/>
              <a:gd name="connsiteY21" fmla="*/ 275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663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5844 w 8226133"/>
              <a:gd name="connsiteY23" fmla="*/ 73197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8526 w 8226133"/>
              <a:gd name="connsiteY25" fmla="*/ 328651 h 418570"/>
              <a:gd name="connsiteX26" fmla="*/ 4992613 w 8226133"/>
              <a:gd name="connsiteY26" fmla="*/ 416234 h 418570"/>
              <a:gd name="connsiteX27" fmla="*/ 5087502 w 8226133"/>
              <a:gd name="connsiteY27" fmla="*/ 335949 h 418570"/>
              <a:gd name="connsiteX28" fmla="*/ 5153194 w 8226133"/>
              <a:gd name="connsiteY28" fmla="*/ 14808 h 418570"/>
              <a:gd name="connsiteX29" fmla="*/ 5262681 w 8226133"/>
              <a:gd name="connsiteY29" fmla="*/ 210 h 418570"/>
              <a:gd name="connsiteX30" fmla="*/ 5342971 w 8226133"/>
              <a:gd name="connsiteY30" fmla="*/ 73198 h 418570"/>
              <a:gd name="connsiteX31" fmla="*/ 6328356 w 8226133"/>
              <a:gd name="connsiteY31" fmla="*/ 65898 h 418570"/>
              <a:gd name="connsiteX32" fmla="*/ 6357552 w 8226133"/>
              <a:gd name="connsiteY32" fmla="*/ 306753 h 418570"/>
              <a:gd name="connsiteX33" fmla="*/ 6481638 w 8226133"/>
              <a:gd name="connsiteY33" fmla="*/ 416233 h 418570"/>
              <a:gd name="connsiteX34" fmla="*/ 6583825 w 8226133"/>
              <a:gd name="connsiteY34" fmla="*/ 335949 h 418570"/>
              <a:gd name="connsiteX35" fmla="*/ 6693313 w 8226133"/>
              <a:gd name="connsiteY35" fmla="*/ 7509 h 418570"/>
              <a:gd name="connsiteX36" fmla="*/ 6883090 w 8226133"/>
              <a:gd name="connsiteY36" fmla="*/ 51301 h 418570"/>
              <a:gd name="connsiteX37" fmla="*/ 7788184 w 8226133"/>
              <a:gd name="connsiteY37" fmla="*/ 65898 h 418570"/>
              <a:gd name="connsiteX38" fmla="*/ 7934167 w 8226133"/>
              <a:gd name="connsiteY38" fmla="*/ 379741 h 418570"/>
              <a:gd name="connsiteX39" fmla="*/ 8029056 w 8226133"/>
              <a:gd name="connsiteY39" fmla="*/ 401637 h 418570"/>
              <a:gd name="connsiteX40" fmla="*/ 8226133 w 8226133"/>
              <a:gd name="connsiteY40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68526 w 8226133"/>
              <a:gd name="connsiteY26" fmla="*/ 328651 h 418570"/>
              <a:gd name="connsiteX27" fmla="*/ 4992613 w 8226133"/>
              <a:gd name="connsiteY27" fmla="*/ 416234 h 418570"/>
              <a:gd name="connsiteX28" fmla="*/ 5087502 w 8226133"/>
              <a:gd name="connsiteY28" fmla="*/ 335949 h 418570"/>
              <a:gd name="connsiteX29" fmla="*/ 5153194 w 8226133"/>
              <a:gd name="connsiteY29" fmla="*/ 14808 h 418570"/>
              <a:gd name="connsiteX30" fmla="*/ 5262681 w 8226133"/>
              <a:gd name="connsiteY30" fmla="*/ 210 h 418570"/>
              <a:gd name="connsiteX31" fmla="*/ 5342971 w 8226133"/>
              <a:gd name="connsiteY31" fmla="*/ 73198 h 418570"/>
              <a:gd name="connsiteX32" fmla="*/ 6328356 w 8226133"/>
              <a:gd name="connsiteY32" fmla="*/ 65898 h 418570"/>
              <a:gd name="connsiteX33" fmla="*/ 6357552 w 8226133"/>
              <a:gd name="connsiteY33" fmla="*/ 306753 h 418570"/>
              <a:gd name="connsiteX34" fmla="*/ 6481638 w 8226133"/>
              <a:gd name="connsiteY34" fmla="*/ 416233 h 418570"/>
              <a:gd name="connsiteX35" fmla="*/ 6583825 w 8226133"/>
              <a:gd name="connsiteY35" fmla="*/ 335949 h 418570"/>
              <a:gd name="connsiteX36" fmla="*/ 6693313 w 8226133"/>
              <a:gd name="connsiteY36" fmla="*/ 7509 h 418570"/>
              <a:gd name="connsiteX37" fmla="*/ 6883090 w 8226133"/>
              <a:gd name="connsiteY37" fmla="*/ 51301 h 418570"/>
              <a:gd name="connsiteX38" fmla="*/ 7788184 w 8226133"/>
              <a:gd name="connsiteY38" fmla="*/ 65898 h 418570"/>
              <a:gd name="connsiteX39" fmla="*/ 7934167 w 8226133"/>
              <a:gd name="connsiteY39" fmla="*/ 379741 h 418570"/>
              <a:gd name="connsiteX40" fmla="*/ 8029056 w 8226133"/>
              <a:gd name="connsiteY40" fmla="*/ 401637 h 418570"/>
              <a:gd name="connsiteX41" fmla="*/ 8226133 w 8226133"/>
              <a:gd name="connsiteY41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89693 w 8226133"/>
              <a:gd name="connsiteY26" fmla="*/ 328651 h 418570"/>
              <a:gd name="connsiteX27" fmla="*/ 4992613 w 8226133"/>
              <a:gd name="connsiteY27" fmla="*/ 416234 h 418570"/>
              <a:gd name="connsiteX28" fmla="*/ 5087502 w 8226133"/>
              <a:gd name="connsiteY28" fmla="*/ 335949 h 418570"/>
              <a:gd name="connsiteX29" fmla="*/ 5153194 w 8226133"/>
              <a:gd name="connsiteY29" fmla="*/ 14808 h 418570"/>
              <a:gd name="connsiteX30" fmla="*/ 5262681 w 8226133"/>
              <a:gd name="connsiteY30" fmla="*/ 210 h 418570"/>
              <a:gd name="connsiteX31" fmla="*/ 5342971 w 8226133"/>
              <a:gd name="connsiteY31" fmla="*/ 73198 h 418570"/>
              <a:gd name="connsiteX32" fmla="*/ 6328356 w 8226133"/>
              <a:gd name="connsiteY32" fmla="*/ 65898 h 418570"/>
              <a:gd name="connsiteX33" fmla="*/ 6357552 w 8226133"/>
              <a:gd name="connsiteY33" fmla="*/ 306753 h 418570"/>
              <a:gd name="connsiteX34" fmla="*/ 6481638 w 8226133"/>
              <a:gd name="connsiteY34" fmla="*/ 416233 h 418570"/>
              <a:gd name="connsiteX35" fmla="*/ 6583825 w 8226133"/>
              <a:gd name="connsiteY35" fmla="*/ 335949 h 418570"/>
              <a:gd name="connsiteX36" fmla="*/ 6693313 w 8226133"/>
              <a:gd name="connsiteY36" fmla="*/ 7509 h 418570"/>
              <a:gd name="connsiteX37" fmla="*/ 6883090 w 8226133"/>
              <a:gd name="connsiteY37" fmla="*/ 51301 h 418570"/>
              <a:gd name="connsiteX38" fmla="*/ 7788184 w 8226133"/>
              <a:gd name="connsiteY38" fmla="*/ 65898 h 418570"/>
              <a:gd name="connsiteX39" fmla="*/ 7934167 w 8226133"/>
              <a:gd name="connsiteY39" fmla="*/ 379741 h 418570"/>
              <a:gd name="connsiteX40" fmla="*/ 8029056 w 8226133"/>
              <a:gd name="connsiteY40" fmla="*/ 401637 h 418570"/>
              <a:gd name="connsiteX41" fmla="*/ 8226133 w 8226133"/>
              <a:gd name="connsiteY41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89693 w 8226133"/>
              <a:gd name="connsiteY26" fmla="*/ 328651 h 418570"/>
              <a:gd name="connsiteX27" fmla="*/ 4917797 w 8226133"/>
              <a:gd name="connsiteY27" fmla="*/ 400997 h 418570"/>
              <a:gd name="connsiteX28" fmla="*/ 4992613 w 8226133"/>
              <a:gd name="connsiteY28" fmla="*/ 416234 h 418570"/>
              <a:gd name="connsiteX29" fmla="*/ 5087502 w 8226133"/>
              <a:gd name="connsiteY29" fmla="*/ 335949 h 418570"/>
              <a:gd name="connsiteX30" fmla="*/ 5153194 w 8226133"/>
              <a:gd name="connsiteY30" fmla="*/ 14808 h 418570"/>
              <a:gd name="connsiteX31" fmla="*/ 5262681 w 8226133"/>
              <a:gd name="connsiteY31" fmla="*/ 210 h 418570"/>
              <a:gd name="connsiteX32" fmla="*/ 5342971 w 8226133"/>
              <a:gd name="connsiteY32" fmla="*/ 73198 h 418570"/>
              <a:gd name="connsiteX33" fmla="*/ 6328356 w 8226133"/>
              <a:gd name="connsiteY33" fmla="*/ 65898 h 418570"/>
              <a:gd name="connsiteX34" fmla="*/ 6357552 w 8226133"/>
              <a:gd name="connsiteY34" fmla="*/ 306753 h 418570"/>
              <a:gd name="connsiteX35" fmla="*/ 6481638 w 8226133"/>
              <a:gd name="connsiteY35" fmla="*/ 416233 h 418570"/>
              <a:gd name="connsiteX36" fmla="*/ 6583825 w 8226133"/>
              <a:gd name="connsiteY36" fmla="*/ 335949 h 418570"/>
              <a:gd name="connsiteX37" fmla="*/ 6693313 w 8226133"/>
              <a:gd name="connsiteY37" fmla="*/ 7509 h 418570"/>
              <a:gd name="connsiteX38" fmla="*/ 6883090 w 8226133"/>
              <a:gd name="connsiteY38" fmla="*/ 51301 h 418570"/>
              <a:gd name="connsiteX39" fmla="*/ 7788184 w 8226133"/>
              <a:gd name="connsiteY39" fmla="*/ 65898 h 418570"/>
              <a:gd name="connsiteX40" fmla="*/ 7934167 w 8226133"/>
              <a:gd name="connsiteY40" fmla="*/ 379741 h 418570"/>
              <a:gd name="connsiteX41" fmla="*/ 8029056 w 8226133"/>
              <a:gd name="connsiteY41" fmla="*/ 401637 h 418570"/>
              <a:gd name="connsiteX42" fmla="*/ 8226133 w 8226133"/>
              <a:gd name="connsiteY42" fmla="*/ 343247 h 418570"/>
              <a:gd name="connsiteX0" fmla="*/ 0 w 8226133"/>
              <a:gd name="connsiteY0" fmla="*/ 365144 h 418570"/>
              <a:gd name="connsiteX1" fmla="*/ 562034 w 8226133"/>
              <a:gd name="connsiteY1" fmla="*/ 365143 h 418570"/>
              <a:gd name="connsiteX2" fmla="*/ 620964 w 8226133"/>
              <a:gd name="connsiteY2" fmla="*/ 87731 h 418570"/>
              <a:gd name="connsiteX3" fmla="*/ 671521 w 8226133"/>
              <a:gd name="connsiteY3" fmla="*/ 29405 h 418570"/>
              <a:gd name="connsiteX4" fmla="*/ 671521 w 8226133"/>
              <a:gd name="connsiteY4" fmla="*/ 29405 h 418570"/>
              <a:gd name="connsiteX5" fmla="*/ 751811 w 8226133"/>
              <a:gd name="connsiteY5" fmla="*/ 22106 h 418570"/>
              <a:gd name="connsiteX6" fmla="*/ 817504 w 8226133"/>
              <a:gd name="connsiteY6" fmla="*/ 58600 h 418570"/>
              <a:gd name="connsiteX7" fmla="*/ 1277349 w 8226133"/>
              <a:gd name="connsiteY7" fmla="*/ 58600 h 418570"/>
              <a:gd name="connsiteX8" fmla="*/ 1788289 w 8226133"/>
              <a:gd name="connsiteY8" fmla="*/ 58600 h 418570"/>
              <a:gd name="connsiteX9" fmla="*/ 1883178 w 8226133"/>
              <a:gd name="connsiteY9" fmla="*/ 321351 h 418570"/>
              <a:gd name="connsiteX10" fmla="*/ 1903664 w 8226133"/>
              <a:gd name="connsiteY10" fmla="*/ 384064 h 418570"/>
              <a:gd name="connsiteX11" fmla="*/ 1970768 w 8226133"/>
              <a:gd name="connsiteY11" fmla="*/ 416234 h 418570"/>
              <a:gd name="connsiteX12" fmla="*/ 2043364 w 8226133"/>
              <a:gd name="connsiteY12" fmla="*/ 384064 h 418570"/>
              <a:gd name="connsiteX13" fmla="*/ 2080255 w 8226133"/>
              <a:gd name="connsiteY13" fmla="*/ 306753 h 418570"/>
              <a:gd name="connsiteX14" fmla="*/ 2162444 w 8226133"/>
              <a:gd name="connsiteY14" fmla="*/ 28238 h 418570"/>
              <a:gd name="connsiteX15" fmla="*/ 2248867 w 8226133"/>
              <a:gd name="connsiteY15" fmla="*/ 18602 h 418570"/>
              <a:gd name="connsiteX16" fmla="*/ 2364922 w 8226133"/>
              <a:gd name="connsiteY16" fmla="*/ 65898 h 418570"/>
              <a:gd name="connsiteX17" fmla="*/ 3321109 w 8226133"/>
              <a:gd name="connsiteY17" fmla="*/ 65898 h 418570"/>
              <a:gd name="connsiteX18" fmla="*/ 3388700 w 8226133"/>
              <a:gd name="connsiteY18" fmla="*/ 364414 h 418570"/>
              <a:gd name="connsiteX19" fmla="*/ 3443153 w 8226133"/>
              <a:gd name="connsiteY19" fmla="*/ 418570 h 418570"/>
              <a:gd name="connsiteX20" fmla="*/ 3583878 w 8226133"/>
              <a:gd name="connsiteY20" fmla="*/ 343247 h 418570"/>
              <a:gd name="connsiteX21" fmla="*/ 3658038 w 8226133"/>
              <a:gd name="connsiteY21" fmla="*/ 40207 h 418570"/>
              <a:gd name="connsiteX22" fmla="*/ 3728257 w 8226133"/>
              <a:gd name="connsiteY22" fmla="*/ 14808 h 418570"/>
              <a:gd name="connsiteX23" fmla="*/ 3871610 w 8226133"/>
              <a:gd name="connsiteY23" fmla="*/ 52030 h 418570"/>
              <a:gd name="connsiteX24" fmla="*/ 4802835 w 8226133"/>
              <a:gd name="connsiteY24" fmla="*/ 58600 h 418570"/>
              <a:gd name="connsiteX25" fmla="*/ 4862764 w 8226133"/>
              <a:gd name="connsiteY25" fmla="*/ 185097 h 418570"/>
              <a:gd name="connsiteX26" fmla="*/ 4889693 w 8226133"/>
              <a:gd name="connsiteY26" fmla="*/ 328651 h 418570"/>
              <a:gd name="connsiteX27" fmla="*/ 4922030 w 8226133"/>
              <a:gd name="connsiteY27" fmla="*/ 384064 h 418570"/>
              <a:gd name="connsiteX28" fmla="*/ 4992613 w 8226133"/>
              <a:gd name="connsiteY28" fmla="*/ 416234 h 418570"/>
              <a:gd name="connsiteX29" fmla="*/ 5087502 w 8226133"/>
              <a:gd name="connsiteY29" fmla="*/ 335949 h 418570"/>
              <a:gd name="connsiteX30" fmla="*/ 5153194 w 8226133"/>
              <a:gd name="connsiteY30" fmla="*/ 14808 h 418570"/>
              <a:gd name="connsiteX31" fmla="*/ 5262681 w 8226133"/>
              <a:gd name="connsiteY31" fmla="*/ 210 h 418570"/>
              <a:gd name="connsiteX32" fmla="*/ 5342971 w 8226133"/>
              <a:gd name="connsiteY32" fmla="*/ 73198 h 418570"/>
              <a:gd name="connsiteX33" fmla="*/ 6328356 w 8226133"/>
              <a:gd name="connsiteY33" fmla="*/ 65898 h 418570"/>
              <a:gd name="connsiteX34" fmla="*/ 6357552 w 8226133"/>
              <a:gd name="connsiteY34" fmla="*/ 306753 h 418570"/>
              <a:gd name="connsiteX35" fmla="*/ 6481638 w 8226133"/>
              <a:gd name="connsiteY35" fmla="*/ 416233 h 418570"/>
              <a:gd name="connsiteX36" fmla="*/ 6583825 w 8226133"/>
              <a:gd name="connsiteY36" fmla="*/ 335949 h 418570"/>
              <a:gd name="connsiteX37" fmla="*/ 6693313 w 8226133"/>
              <a:gd name="connsiteY37" fmla="*/ 7509 h 418570"/>
              <a:gd name="connsiteX38" fmla="*/ 6883090 w 8226133"/>
              <a:gd name="connsiteY38" fmla="*/ 51301 h 418570"/>
              <a:gd name="connsiteX39" fmla="*/ 7788184 w 8226133"/>
              <a:gd name="connsiteY39" fmla="*/ 65898 h 418570"/>
              <a:gd name="connsiteX40" fmla="*/ 7934167 w 8226133"/>
              <a:gd name="connsiteY40" fmla="*/ 379741 h 418570"/>
              <a:gd name="connsiteX41" fmla="*/ 8029056 w 8226133"/>
              <a:gd name="connsiteY41" fmla="*/ 401637 h 418570"/>
              <a:gd name="connsiteX42" fmla="*/ 8226133 w 8226133"/>
              <a:gd name="connsiteY42" fmla="*/ 343247 h 418570"/>
              <a:gd name="connsiteX0" fmla="*/ 0 w 8226133"/>
              <a:gd name="connsiteY0" fmla="*/ 365015 h 418441"/>
              <a:gd name="connsiteX1" fmla="*/ 562034 w 8226133"/>
              <a:gd name="connsiteY1" fmla="*/ 365014 h 418441"/>
              <a:gd name="connsiteX2" fmla="*/ 620964 w 8226133"/>
              <a:gd name="connsiteY2" fmla="*/ 87602 h 418441"/>
              <a:gd name="connsiteX3" fmla="*/ 671521 w 8226133"/>
              <a:gd name="connsiteY3" fmla="*/ 29276 h 418441"/>
              <a:gd name="connsiteX4" fmla="*/ 671521 w 8226133"/>
              <a:gd name="connsiteY4" fmla="*/ 29276 h 418441"/>
              <a:gd name="connsiteX5" fmla="*/ 751811 w 8226133"/>
              <a:gd name="connsiteY5" fmla="*/ 21977 h 418441"/>
              <a:gd name="connsiteX6" fmla="*/ 817504 w 8226133"/>
              <a:gd name="connsiteY6" fmla="*/ 58471 h 418441"/>
              <a:gd name="connsiteX7" fmla="*/ 1277349 w 8226133"/>
              <a:gd name="connsiteY7" fmla="*/ 58471 h 418441"/>
              <a:gd name="connsiteX8" fmla="*/ 1788289 w 8226133"/>
              <a:gd name="connsiteY8" fmla="*/ 58471 h 418441"/>
              <a:gd name="connsiteX9" fmla="*/ 1883178 w 8226133"/>
              <a:gd name="connsiteY9" fmla="*/ 321222 h 418441"/>
              <a:gd name="connsiteX10" fmla="*/ 1903664 w 8226133"/>
              <a:gd name="connsiteY10" fmla="*/ 383935 h 418441"/>
              <a:gd name="connsiteX11" fmla="*/ 1970768 w 8226133"/>
              <a:gd name="connsiteY11" fmla="*/ 416105 h 418441"/>
              <a:gd name="connsiteX12" fmla="*/ 2043364 w 8226133"/>
              <a:gd name="connsiteY12" fmla="*/ 383935 h 418441"/>
              <a:gd name="connsiteX13" fmla="*/ 2080255 w 8226133"/>
              <a:gd name="connsiteY13" fmla="*/ 306624 h 418441"/>
              <a:gd name="connsiteX14" fmla="*/ 2162444 w 8226133"/>
              <a:gd name="connsiteY14" fmla="*/ 28109 h 418441"/>
              <a:gd name="connsiteX15" fmla="*/ 2248867 w 8226133"/>
              <a:gd name="connsiteY15" fmla="*/ 18473 h 418441"/>
              <a:gd name="connsiteX16" fmla="*/ 2364922 w 8226133"/>
              <a:gd name="connsiteY16" fmla="*/ 65769 h 418441"/>
              <a:gd name="connsiteX17" fmla="*/ 3321109 w 8226133"/>
              <a:gd name="connsiteY17" fmla="*/ 65769 h 418441"/>
              <a:gd name="connsiteX18" fmla="*/ 3388700 w 8226133"/>
              <a:gd name="connsiteY18" fmla="*/ 364285 h 418441"/>
              <a:gd name="connsiteX19" fmla="*/ 3443153 w 8226133"/>
              <a:gd name="connsiteY19" fmla="*/ 418441 h 418441"/>
              <a:gd name="connsiteX20" fmla="*/ 3583878 w 8226133"/>
              <a:gd name="connsiteY20" fmla="*/ 343118 h 418441"/>
              <a:gd name="connsiteX21" fmla="*/ 3658038 w 8226133"/>
              <a:gd name="connsiteY21" fmla="*/ 40078 h 418441"/>
              <a:gd name="connsiteX22" fmla="*/ 3728257 w 8226133"/>
              <a:gd name="connsiteY22" fmla="*/ 14679 h 418441"/>
              <a:gd name="connsiteX23" fmla="*/ 3871610 w 8226133"/>
              <a:gd name="connsiteY23" fmla="*/ 51901 h 418441"/>
              <a:gd name="connsiteX24" fmla="*/ 4802835 w 8226133"/>
              <a:gd name="connsiteY24" fmla="*/ 58471 h 418441"/>
              <a:gd name="connsiteX25" fmla="*/ 4862764 w 8226133"/>
              <a:gd name="connsiteY25" fmla="*/ 184968 h 418441"/>
              <a:gd name="connsiteX26" fmla="*/ 4889693 w 8226133"/>
              <a:gd name="connsiteY26" fmla="*/ 328522 h 418441"/>
              <a:gd name="connsiteX27" fmla="*/ 4922030 w 8226133"/>
              <a:gd name="connsiteY27" fmla="*/ 383935 h 418441"/>
              <a:gd name="connsiteX28" fmla="*/ 4992613 w 8226133"/>
              <a:gd name="connsiteY28" fmla="*/ 416105 h 418441"/>
              <a:gd name="connsiteX29" fmla="*/ 5087502 w 8226133"/>
              <a:gd name="connsiteY29" fmla="*/ 335820 h 418441"/>
              <a:gd name="connsiteX30" fmla="*/ 5157428 w 8226133"/>
              <a:gd name="connsiteY30" fmla="*/ 48545 h 418441"/>
              <a:gd name="connsiteX31" fmla="*/ 5262681 w 8226133"/>
              <a:gd name="connsiteY31" fmla="*/ 81 h 418441"/>
              <a:gd name="connsiteX32" fmla="*/ 5342971 w 8226133"/>
              <a:gd name="connsiteY32" fmla="*/ 73069 h 418441"/>
              <a:gd name="connsiteX33" fmla="*/ 6328356 w 8226133"/>
              <a:gd name="connsiteY33" fmla="*/ 65769 h 418441"/>
              <a:gd name="connsiteX34" fmla="*/ 6357552 w 8226133"/>
              <a:gd name="connsiteY34" fmla="*/ 306624 h 418441"/>
              <a:gd name="connsiteX35" fmla="*/ 6481638 w 8226133"/>
              <a:gd name="connsiteY35" fmla="*/ 416104 h 418441"/>
              <a:gd name="connsiteX36" fmla="*/ 6583825 w 8226133"/>
              <a:gd name="connsiteY36" fmla="*/ 335820 h 418441"/>
              <a:gd name="connsiteX37" fmla="*/ 6693313 w 8226133"/>
              <a:gd name="connsiteY37" fmla="*/ 7380 h 418441"/>
              <a:gd name="connsiteX38" fmla="*/ 6883090 w 8226133"/>
              <a:gd name="connsiteY38" fmla="*/ 51172 h 418441"/>
              <a:gd name="connsiteX39" fmla="*/ 7788184 w 8226133"/>
              <a:gd name="connsiteY39" fmla="*/ 65769 h 418441"/>
              <a:gd name="connsiteX40" fmla="*/ 7934167 w 8226133"/>
              <a:gd name="connsiteY40" fmla="*/ 379612 h 418441"/>
              <a:gd name="connsiteX41" fmla="*/ 8029056 w 8226133"/>
              <a:gd name="connsiteY41" fmla="*/ 401508 h 418441"/>
              <a:gd name="connsiteX42" fmla="*/ 8226133 w 8226133"/>
              <a:gd name="connsiteY42" fmla="*/ 343118 h 41844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2971 w 8226133"/>
              <a:gd name="connsiteY32" fmla="*/ 65689 h 411061"/>
              <a:gd name="connsiteX33" fmla="*/ 6328356 w 8226133"/>
              <a:gd name="connsiteY33" fmla="*/ 58389 h 411061"/>
              <a:gd name="connsiteX34" fmla="*/ 6357552 w 8226133"/>
              <a:gd name="connsiteY34" fmla="*/ 299244 h 411061"/>
              <a:gd name="connsiteX35" fmla="*/ 6481638 w 8226133"/>
              <a:gd name="connsiteY35" fmla="*/ 408724 h 411061"/>
              <a:gd name="connsiteX36" fmla="*/ 6583825 w 8226133"/>
              <a:gd name="connsiteY36" fmla="*/ 328440 h 411061"/>
              <a:gd name="connsiteX37" fmla="*/ 6693313 w 8226133"/>
              <a:gd name="connsiteY37" fmla="*/ 0 h 411061"/>
              <a:gd name="connsiteX38" fmla="*/ 6883090 w 8226133"/>
              <a:gd name="connsiteY38" fmla="*/ 43792 h 411061"/>
              <a:gd name="connsiteX39" fmla="*/ 7788184 w 8226133"/>
              <a:gd name="connsiteY39" fmla="*/ 58389 h 411061"/>
              <a:gd name="connsiteX40" fmla="*/ 7934167 w 8226133"/>
              <a:gd name="connsiteY40" fmla="*/ 372232 h 411061"/>
              <a:gd name="connsiteX41" fmla="*/ 8029056 w 8226133"/>
              <a:gd name="connsiteY41" fmla="*/ 394128 h 411061"/>
              <a:gd name="connsiteX42" fmla="*/ 8226133 w 8226133"/>
              <a:gd name="connsiteY42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57552 w 8226133"/>
              <a:gd name="connsiteY34" fmla="*/ 299244 h 411061"/>
              <a:gd name="connsiteX35" fmla="*/ 6481638 w 8226133"/>
              <a:gd name="connsiteY35" fmla="*/ 408724 h 411061"/>
              <a:gd name="connsiteX36" fmla="*/ 6583825 w 8226133"/>
              <a:gd name="connsiteY36" fmla="*/ 328440 h 411061"/>
              <a:gd name="connsiteX37" fmla="*/ 6693313 w 8226133"/>
              <a:gd name="connsiteY37" fmla="*/ 0 h 411061"/>
              <a:gd name="connsiteX38" fmla="*/ 6883090 w 8226133"/>
              <a:gd name="connsiteY38" fmla="*/ 43792 h 411061"/>
              <a:gd name="connsiteX39" fmla="*/ 7788184 w 8226133"/>
              <a:gd name="connsiteY39" fmla="*/ 58389 h 411061"/>
              <a:gd name="connsiteX40" fmla="*/ 7934167 w 8226133"/>
              <a:gd name="connsiteY40" fmla="*/ 372232 h 411061"/>
              <a:gd name="connsiteX41" fmla="*/ 8029056 w 8226133"/>
              <a:gd name="connsiteY41" fmla="*/ 394128 h 411061"/>
              <a:gd name="connsiteX42" fmla="*/ 8226133 w 8226133"/>
              <a:gd name="connsiteY42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81638 w 8226133"/>
              <a:gd name="connsiteY35" fmla="*/ 408724 h 411061"/>
              <a:gd name="connsiteX36" fmla="*/ 6583825 w 8226133"/>
              <a:gd name="connsiteY36" fmla="*/ 328440 h 411061"/>
              <a:gd name="connsiteX37" fmla="*/ 6693313 w 8226133"/>
              <a:gd name="connsiteY37" fmla="*/ 0 h 411061"/>
              <a:gd name="connsiteX38" fmla="*/ 6883090 w 8226133"/>
              <a:gd name="connsiteY38" fmla="*/ 43792 h 411061"/>
              <a:gd name="connsiteX39" fmla="*/ 7788184 w 8226133"/>
              <a:gd name="connsiteY39" fmla="*/ 58389 h 411061"/>
              <a:gd name="connsiteX40" fmla="*/ 7934167 w 8226133"/>
              <a:gd name="connsiteY40" fmla="*/ 372232 h 411061"/>
              <a:gd name="connsiteX41" fmla="*/ 8029056 w 8226133"/>
              <a:gd name="connsiteY41" fmla="*/ 394128 h 411061"/>
              <a:gd name="connsiteX42" fmla="*/ 8226133 w 8226133"/>
              <a:gd name="connsiteY42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83825 w 8226133"/>
              <a:gd name="connsiteY37" fmla="*/ 328440 h 411061"/>
              <a:gd name="connsiteX38" fmla="*/ 6693313 w 8226133"/>
              <a:gd name="connsiteY38" fmla="*/ 0 h 411061"/>
              <a:gd name="connsiteX39" fmla="*/ 6883090 w 8226133"/>
              <a:gd name="connsiteY39" fmla="*/ 43792 h 411061"/>
              <a:gd name="connsiteX40" fmla="*/ 7788184 w 8226133"/>
              <a:gd name="connsiteY40" fmla="*/ 58389 h 411061"/>
              <a:gd name="connsiteX41" fmla="*/ 7934167 w 8226133"/>
              <a:gd name="connsiteY41" fmla="*/ 372232 h 411061"/>
              <a:gd name="connsiteX42" fmla="*/ 8029056 w 8226133"/>
              <a:gd name="connsiteY42" fmla="*/ 394128 h 411061"/>
              <a:gd name="connsiteX43" fmla="*/ 8226133 w 8226133"/>
              <a:gd name="connsiteY43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93313 w 8226133"/>
              <a:gd name="connsiteY39" fmla="*/ 0 h 411061"/>
              <a:gd name="connsiteX40" fmla="*/ 6883090 w 8226133"/>
              <a:gd name="connsiteY40" fmla="*/ 43792 h 411061"/>
              <a:gd name="connsiteX41" fmla="*/ 7788184 w 8226133"/>
              <a:gd name="connsiteY41" fmla="*/ 58389 h 411061"/>
              <a:gd name="connsiteX42" fmla="*/ 7934167 w 8226133"/>
              <a:gd name="connsiteY42" fmla="*/ 372232 h 411061"/>
              <a:gd name="connsiteX43" fmla="*/ 8029056 w 8226133"/>
              <a:gd name="connsiteY43" fmla="*/ 394128 h 411061"/>
              <a:gd name="connsiteX44" fmla="*/ 8226133 w 8226133"/>
              <a:gd name="connsiteY44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883090 w 8226133"/>
              <a:gd name="connsiteY41" fmla="*/ 43792 h 411061"/>
              <a:gd name="connsiteX42" fmla="*/ 7788184 w 8226133"/>
              <a:gd name="connsiteY42" fmla="*/ 58389 h 411061"/>
              <a:gd name="connsiteX43" fmla="*/ 7934167 w 8226133"/>
              <a:gd name="connsiteY43" fmla="*/ 372232 h 411061"/>
              <a:gd name="connsiteX44" fmla="*/ 8029056 w 8226133"/>
              <a:gd name="connsiteY44" fmla="*/ 394128 h 411061"/>
              <a:gd name="connsiteX45" fmla="*/ 8226133 w 8226133"/>
              <a:gd name="connsiteY45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43792 h 411061"/>
              <a:gd name="connsiteX43" fmla="*/ 7788184 w 8226133"/>
              <a:gd name="connsiteY43" fmla="*/ 58389 h 411061"/>
              <a:gd name="connsiteX44" fmla="*/ 7934167 w 8226133"/>
              <a:gd name="connsiteY44" fmla="*/ 372232 h 411061"/>
              <a:gd name="connsiteX45" fmla="*/ 8029056 w 8226133"/>
              <a:gd name="connsiteY45" fmla="*/ 394128 h 411061"/>
              <a:gd name="connsiteX46" fmla="*/ 8226133 w 8226133"/>
              <a:gd name="connsiteY46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934167 w 8226133"/>
              <a:gd name="connsiteY44" fmla="*/ 372232 h 411061"/>
              <a:gd name="connsiteX45" fmla="*/ 8029056 w 8226133"/>
              <a:gd name="connsiteY45" fmla="*/ 394128 h 411061"/>
              <a:gd name="connsiteX46" fmla="*/ 8226133 w 8226133"/>
              <a:gd name="connsiteY46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34167 w 8226133"/>
              <a:gd name="connsiteY45" fmla="*/ 372232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08767 w 8226133"/>
              <a:gd name="connsiteY45" fmla="*/ 389166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29933 w 8226133"/>
              <a:gd name="connsiteY45" fmla="*/ 372232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17233 w 8226133"/>
              <a:gd name="connsiteY45" fmla="*/ 384932 h 411061"/>
              <a:gd name="connsiteX46" fmla="*/ 8029056 w 8226133"/>
              <a:gd name="connsiteY46" fmla="*/ 394128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17233 w 8226133"/>
              <a:gd name="connsiteY45" fmla="*/ 384932 h 411061"/>
              <a:gd name="connsiteX46" fmla="*/ 7990956 w 8226133"/>
              <a:gd name="connsiteY46" fmla="*/ 398361 h 411061"/>
              <a:gd name="connsiteX47" fmla="*/ 8226133 w 8226133"/>
              <a:gd name="connsiteY47" fmla="*/ 335738 h 411061"/>
              <a:gd name="connsiteX0" fmla="*/ 0 w 8226133"/>
              <a:gd name="connsiteY0" fmla="*/ 357635 h 411061"/>
              <a:gd name="connsiteX1" fmla="*/ 562034 w 8226133"/>
              <a:gd name="connsiteY1" fmla="*/ 357634 h 411061"/>
              <a:gd name="connsiteX2" fmla="*/ 620964 w 8226133"/>
              <a:gd name="connsiteY2" fmla="*/ 80222 h 411061"/>
              <a:gd name="connsiteX3" fmla="*/ 671521 w 8226133"/>
              <a:gd name="connsiteY3" fmla="*/ 21896 h 411061"/>
              <a:gd name="connsiteX4" fmla="*/ 671521 w 8226133"/>
              <a:gd name="connsiteY4" fmla="*/ 21896 h 411061"/>
              <a:gd name="connsiteX5" fmla="*/ 751811 w 8226133"/>
              <a:gd name="connsiteY5" fmla="*/ 14597 h 411061"/>
              <a:gd name="connsiteX6" fmla="*/ 817504 w 8226133"/>
              <a:gd name="connsiteY6" fmla="*/ 51091 h 411061"/>
              <a:gd name="connsiteX7" fmla="*/ 1277349 w 8226133"/>
              <a:gd name="connsiteY7" fmla="*/ 51091 h 411061"/>
              <a:gd name="connsiteX8" fmla="*/ 1788289 w 8226133"/>
              <a:gd name="connsiteY8" fmla="*/ 51091 h 411061"/>
              <a:gd name="connsiteX9" fmla="*/ 1883178 w 8226133"/>
              <a:gd name="connsiteY9" fmla="*/ 313842 h 411061"/>
              <a:gd name="connsiteX10" fmla="*/ 1903664 w 8226133"/>
              <a:gd name="connsiteY10" fmla="*/ 376555 h 411061"/>
              <a:gd name="connsiteX11" fmla="*/ 1970768 w 8226133"/>
              <a:gd name="connsiteY11" fmla="*/ 408725 h 411061"/>
              <a:gd name="connsiteX12" fmla="*/ 2043364 w 8226133"/>
              <a:gd name="connsiteY12" fmla="*/ 376555 h 411061"/>
              <a:gd name="connsiteX13" fmla="*/ 2080255 w 8226133"/>
              <a:gd name="connsiteY13" fmla="*/ 299244 h 411061"/>
              <a:gd name="connsiteX14" fmla="*/ 2162444 w 8226133"/>
              <a:gd name="connsiteY14" fmla="*/ 20729 h 411061"/>
              <a:gd name="connsiteX15" fmla="*/ 2248867 w 8226133"/>
              <a:gd name="connsiteY15" fmla="*/ 11093 h 411061"/>
              <a:gd name="connsiteX16" fmla="*/ 2364922 w 8226133"/>
              <a:gd name="connsiteY16" fmla="*/ 58389 h 411061"/>
              <a:gd name="connsiteX17" fmla="*/ 3321109 w 8226133"/>
              <a:gd name="connsiteY17" fmla="*/ 58389 h 411061"/>
              <a:gd name="connsiteX18" fmla="*/ 3388700 w 8226133"/>
              <a:gd name="connsiteY18" fmla="*/ 356905 h 411061"/>
              <a:gd name="connsiteX19" fmla="*/ 3443153 w 8226133"/>
              <a:gd name="connsiteY19" fmla="*/ 411061 h 411061"/>
              <a:gd name="connsiteX20" fmla="*/ 3583878 w 8226133"/>
              <a:gd name="connsiteY20" fmla="*/ 335738 h 411061"/>
              <a:gd name="connsiteX21" fmla="*/ 3658038 w 8226133"/>
              <a:gd name="connsiteY21" fmla="*/ 32698 h 411061"/>
              <a:gd name="connsiteX22" fmla="*/ 3728257 w 8226133"/>
              <a:gd name="connsiteY22" fmla="*/ 7299 h 411061"/>
              <a:gd name="connsiteX23" fmla="*/ 3871610 w 8226133"/>
              <a:gd name="connsiteY23" fmla="*/ 44521 h 411061"/>
              <a:gd name="connsiteX24" fmla="*/ 4802835 w 8226133"/>
              <a:gd name="connsiteY24" fmla="*/ 51091 h 411061"/>
              <a:gd name="connsiteX25" fmla="*/ 4862764 w 8226133"/>
              <a:gd name="connsiteY25" fmla="*/ 177588 h 411061"/>
              <a:gd name="connsiteX26" fmla="*/ 4889693 w 8226133"/>
              <a:gd name="connsiteY26" fmla="*/ 321142 h 411061"/>
              <a:gd name="connsiteX27" fmla="*/ 4922030 w 8226133"/>
              <a:gd name="connsiteY27" fmla="*/ 376555 h 411061"/>
              <a:gd name="connsiteX28" fmla="*/ 4992613 w 8226133"/>
              <a:gd name="connsiteY28" fmla="*/ 408725 h 411061"/>
              <a:gd name="connsiteX29" fmla="*/ 5087502 w 8226133"/>
              <a:gd name="connsiteY29" fmla="*/ 328440 h 411061"/>
              <a:gd name="connsiteX30" fmla="*/ 5157428 w 8226133"/>
              <a:gd name="connsiteY30" fmla="*/ 41165 h 411061"/>
              <a:gd name="connsiteX31" fmla="*/ 5249981 w 8226133"/>
              <a:gd name="connsiteY31" fmla="*/ 13867 h 411061"/>
              <a:gd name="connsiteX32" fmla="*/ 5347204 w 8226133"/>
              <a:gd name="connsiteY32" fmla="*/ 48756 h 411061"/>
              <a:gd name="connsiteX33" fmla="*/ 6328356 w 8226133"/>
              <a:gd name="connsiteY33" fmla="*/ 58389 h 411061"/>
              <a:gd name="connsiteX34" fmla="*/ 6387186 w 8226133"/>
              <a:gd name="connsiteY34" fmla="*/ 295011 h 411061"/>
              <a:gd name="connsiteX35" fmla="*/ 6412164 w 8226133"/>
              <a:gd name="connsiteY35" fmla="*/ 380788 h 411061"/>
              <a:gd name="connsiteX36" fmla="*/ 6481638 w 8226133"/>
              <a:gd name="connsiteY36" fmla="*/ 408724 h 411061"/>
              <a:gd name="connsiteX37" fmla="*/ 6547631 w 8226133"/>
              <a:gd name="connsiteY37" fmla="*/ 385022 h 411061"/>
              <a:gd name="connsiteX38" fmla="*/ 6583825 w 8226133"/>
              <a:gd name="connsiteY38" fmla="*/ 328440 h 411061"/>
              <a:gd name="connsiteX39" fmla="*/ 6628064 w 8226133"/>
              <a:gd name="connsiteY39" fmla="*/ 75988 h 411061"/>
              <a:gd name="connsiteX40" fmla="*/ 6693313 w 8226133"/>
              <a:gd name="connsiteY40" fmla="*/ 0 h 411061"/>
              <a:gd name="connsiteX41" fmla="*/ 6788931 w 8226133"/>
              <a:gd name="connsiteY41" fmla="*/ 33655 h 411061"/>
              <a:gd name="connsiteX42" fmla="*/ 6883090 w 8226133"/>
              <a:gd name="connsiteY42" fmla="*/ 60726 h 411061"/>
              <a:gd name="connsiteX43" fmla="*/ 7788184 w 8226133"/>
              <a:gd name="connsiteY43" fmla="*/ 58389 h 411061"/>
              <a:gd name="connsiteX44" fmla="*/ 7855731 w 8226133"/>
              <a:gd name="connsiteY44" fmla="*/ 122555 h 411061"/>
              <a:gd name="connsiteX45" fmla="*/ 7917233 w 8226133"/>
              <a:gd name="connsiteY45" fmla="*/ 384932 h 411061"/>
              <a:gd name="connsiteX46" fmla="*/ 7990956 w 8226133"/>
              <a:gd name="connsiteY46" fmla="*/ 398361 h 411061"/>
              <a:gd name="connsiteX47" fmla="*/ 8226133 w 8226133"/>
              <a:gd name="connsiteY47" fmla="*/ 335738 h 411061"/>
              <a:gd name="connsiteX0" fmla="*/ 0 w 8230366"/>
              <a:gd name="connsiteY0" fmla="*/ 357635 h 411061"/>
              <a:gd name="connsiteX1" fmla="*/ 562034 w 8230366"/>
              <a:gd name="connsiteY1" fmla="*/ 357634 h 411061"/>
              <a:gd name="connsiteX2" fmla="*/ 620964 w 8230366"/>
              <a:gd name="connsiteY2" fmla="*/ 80222 h 411061"/>
              <a:gd name="connsiteX3" fmla="*/ 671521 w 8230366"/>
              <a:gd name="connsiteY3" fmla="*/ 21896 h 411061"/>
              <a:gd name="connsiteX4" fmla="*/ 671521 w 8230366"/>
              <a:gd name="connsiteY4" fmla="*/ 21896 h 411061"/>
              <a:gd name="connsiteX5" fmla="*/ 751811 w 8230366"/>
              <a:gd name="connsiteY5" fmla="*/ 14597 h 411061"/>
              <a:gd name="connsiteX6" fmla="*/ 817504 w 8230366"/>
              <a:gd name="connsiteY6" fmla="*/ 51091 h 411061"/>
              <a:gd name="connsiteX7" fmla="*/ 1277349 w 8230366"/>
              <a:gd name="connsiteY7" fmla="*/ 51091 h 411061"/>
              <a:gd name="connsiteX8" fmla="*/ 1788289 w 8230366"/>
              <a:gd name="connsiteY8" fmla="*/ 51091 h 411061"/>
              <a:gd name="connsiteX9" fmla="*/ 1883178 w 8230366"/>
              <a:gd name="connsiteY9" fmla="*/ 313842 h 411061"/>
              <a:gd name="connsiteX10" fmla="*/ 1903664 w 8230366"/>
              <a:gd name="connsiteY10" fmla="*/ 376555 h 411061"/>
              <a:gd name="connsiteX11" fmla="*/ 1970768 w 8230366"/>
              <a:gd name="connsiteY11" fmla="*/ 408725 h 411061"/>
              <a:gd name="connsiteX12" fmla="*/ 2043364 w 8230366"/>
              <a:gd name="connsiteY12" fmla="*/ 376555 h 411061"/>
              <a:gd name="connsiteX13" fmla="*/ 2080255 w 8230366"/>
              <a:gd name="connsiteY13" fmla="*/ 299244 h 411061"/>
              <a:gd name="connsiteX14" fmla="*/ 2162444 w 8230366"/>
              <a:gd name="connsiteY14" fmla="*/ 20729 h 411061"/>
              <a:gd name="connsiteX15" fmla="*/ 2248867 w 8230366"/>
              <a:gd name="connsiteY15" fmla="*/ 11093 h 411061"/>
              <a:gd name="connsiteX16" fmla="*/ 2364922 w 8230366"/>
              <a:gd name="connsiteY16" fmla="*/ 58389 h 411061"/>
              <a:gd name="connsiteX17" fmla="*/ 3321109 w 8230366"/>
              <a:gd name="connsiteY17" fmla="*/ 58389 h 411061"/>
              <a:gd name="connsiteX18" fmla="*/ 3388700 w 8230366"/>
              <a:gd name="connsiteY18" fmla="*/ 356905 h 411061"/>
              <a:gd name="connsiteX19" fmla="*/ 3443153 w 8230366"/>
              <a:gd name="connsiteY19" fmla="*/ 411061 h 411061"/>
              <a:gd name="connsiteX20" fmla="*/ 3583878 w 8230366"/>
              <a:gd name="connsiteY20" fmla="*/ 335738 h 411061"/>
              <a:gd name="connsiteX21" fmla="*/ 3658038 w 8230366"/>
              <a:gd name="connsiteY21" fmla="*/ 32698 h 411061"/>
              <a:gd name="connsiteX22" fmla="*/ 3728257 w 8230366"/>
              <a:gd name="connsiteY22" fmla="*/ 7299 h 411061"/>
              <a:gd name="connsiteX23" fmla="*/ 3871610 w 8230366"/>
              <a:gd name="connsiteY23" fmla="*/ 44521 h 411061"/>
              <a:gd name="connsiteX24" fmla="*/ 4802835 w 8230366"/>
              <a:gd name="connsiteY24" fmla="*/ 51091 h 411061"/>
              <a:gd name="connsiteX25" fmla="*/ 4862764 w 8230366"/>
              <a:gd name="connsiteY25" fmla="*/ 177588 h 411061"/>
              <a:gd name="connsiteX26" fmla="*/ 4889693 w 8230366"/>
              <a:gd name="connsiteY26" fmla="*/ 321142 h 411061"/>
              <a:gd name="connsiteX27" fmla="*/ 4922030 w 8230366"/>
              <a:gd name="connsiteY27" fmla="*/ 376555 h 411061"/>
              <a:gd name="connsiteX28" fmla="*/ 4992613 w 8230366"/>
              <a:gd name="connsiteY28" fmla="*/ 408725 h 411061"/>
              <a:gd name="connsiteX29" fmla="*/ 5087502 w 8230366"/>
              <a:gd name="connsiteY29" fmla="*/ 328440 h 411061"/>
              <a:gd name="connsiteX30" fmla="*/ 5157428 w 8230366"/>
              <a:gd name="connsiteY30" fmla="*/ 41165 h 411061"/>
              <a:gd name="connsiteX31" fmla="*/ 5249981 w 8230366"/>
              <a:gd name="connsiteY31" fmla="*/ 13867 h 411061"/>
              <a:gd name="connsiteX32" fmla="*/ 5347204 w 8230366"/>
              <a:gd name="connsiteY32" fmla="*/ 48756 h 411061"/>
              <a:gd name="connsiteX33" fmla="*/ 6328356 w 8230366"/>
              <a:gd name="connsiteY33" fmla="*/ 58389 h 411061"/>
              <a:gd name="connsiteX34" fmla="*/ 6387186 w 8230366"/>
              <a:gd name="connsiteY34" fmla="*/ 295011 h 411061"/>
              <a:gd name="connsiteX35" fmla="*/ 6412164 w 8230366"/>
              <a:gd name="connsiteY35" fmla="*/ 380788 h 411061"/>
              <a:gd name="connsiteX36" fmla="*/ 6481638 w 8230366"/>
              <a:gd name="connsiteY36" fmla="*/ 408724 h 411061"/>
              <a:gd name="connsiteX37" fmla="*/ 6547631 w 8230366"/>
              <a:gd name="connsiteY37" fmla="*/ 385022 h 411061"/>
              <a:gd name="connsiteX38" fmla="*/ 6583825 w 8230366"/>
              <a:gd name="connsiteY38" fmla="*/ 328440 h 411061"/>
              <a:gd name="connsiteX39" fmla="*/ 6628064 w 8230366"/>
              <a:gd name="connsiteY39" fmla="*/ 75988 h 411061"/>
              <a:gd name="connsiteX40" fmla="*/ 6693313 w 8230366"/>
              <a:gd name="connsiteY40" fmla="*/ 0 h 411061"/>
              <a:gd name="connsiteX41" fmla="*/ 6788931 w 8230366"/>
              <a:gd name="connsiteY41" fmla="*/ 33655 h 411061"/>
              <a:gd name="connsiteX42" fmla="*/ 6883090 w 8230366"/>
              <a:gd name="connsiteY42" fmla="*/ 60726 h 411061"/>
              <a:gd name="connsiteX43" fmla="*/ 7788184 w 8230366"/>
              <a:gd name="connsiteY43" fmla="*/ 58389 h 411061"/>
              <a:gd name="connsiteX44" fmla="*/ 7855731 w 8230366"/>
              <a:gd name="connsiteY44" fmla="*/ 122555 h 411061"/>
              <a:gd name="connsiteX45" fmla="*/ 7917233 w 8230366"/>
              <a:gd name="connsiteY45" fmla="*/ 384932 h 411061"/>
              <a:gd name="connsiteX46" fmla="*/ 7990956 w 8230366"/>
              <a:gd name="connsiteY46" fmla="*/ 398361 h 411061"/>
              <a:gd name="connsiteX47" fmla="*/ 8230366 w 8230366"/>
              <a:gd name="connsiteY47" fmla="*/ 339971 h 411061"/>
              <a:gd name="connsiteX0" fmla="*/ 0 w 8230366"/>
              <a:gd name="connsiteY0" fmla="*/ 357635 h 411061"/>
              <a:gd name="connsiteX1" fmla="*/ 562034 w 8230366"/>
              <a:gd name="connsiteY1" fmla="*/ 357634 h 411061"/>
              <a:gd name="connsiteX2" fmla="*/ 620964 w 8230366"/>
              <a:gd name="connsiteY2" fmla="*/ 80222 h 411061"/>
              <a:gd name="connsiteX3" fmla="*/ 671521 w 8230366"/>
              <a:gd name="connsiteY3" fmla="*/ 21896 h 411061"/>
              <a:gd name="connsiteX4" fmla="*/ 671521 w 8230366"/>
              <a:gd name="connsiteY4" fmla="*/ 21896 h 411061"/>
              <a:gd name="connsiteX5" fmla="*/ 751811 w 8230366"/>
              <a:gd name="connsiteY5" fmla="*/ 14597 h 411061"/>
              <a:gd name="connsiteX6" fmla="*/ 817504 w 8230366"/>
              <a:gd name="connsiteY6" fmla="*/ 51091 h 411061"/>
              <a:gd name="connsiteX7" fmla="*/ 1277349 w 8230366"/>
              <a:gd name="connsiteY7" fmla="*/ 51091 h 411061"/>
              <a:gd name="connsiteX8" fmla="*/ 1788289 w 8230366"/>
              <a:gd name="connsiteY8" fmla="*/ 51091 h 411061"/>
              <a:gd name="connsiteX9" fmla="*/ 1883178 w 8230366"/>
              <a:gd name="connsiteY9" fmla="*/ 313842 h 411061"/>
              <a:gd name="connsiteX10" fmla="*/ 1903664 w 8230366"/>
              <a:gd name="connsiteY10" fmla="*/ 376555 h 411061"/>
              <a:gd name="connsiteX11" fmla="*/ 1970768 w 8230366"/>
              <a:gd name="connsiteY11" fmla="*/ 408725 h 411061"/>
              <a:gd name="connsiteX12" fmla="*/ 2043364 w 8230366"/>
              <a:gd name="connsiteY12" fmla="*/ 376555 h 411061"/>
              <a:gd name="connsiteX13" fmla="*/ 2080255 w 8230366"/>
              <a:gd name="connsiteY13" fmla="*/ 299244 h 411061"/>
              <a:gd name="connsiteX14" fmla="*/ 2162444 w 8230366"/>
              <a:gd name="connsiteY14" fmla="*/ 20729 h 411061"/>
              <a:gd name="connsiteX15" fmla="*/ 2248867 w 8230366"/>
              <a:gd name="connsiteY15" fmla="*/ 11093 h 411061"/>
              <a:gd name="connsiteX16" fmla="*/ 2364922 w 8230366"/>
              <a:gd name="connsiteY16" fmla="*/ 58389 h 411061"/>
              <a:gd name="connsiteX17" fmla="*/ 3321109 w 8230366"/>
              <a:gd name="connsiteY17" fmla="*/ 58389 h 411061"/>
              <a:gd name="connsiteX18" fmla="*/ 3388700 w 8230366"/>
              <a:gd name="connsiteY18" fmla="*/ 356905 h 411061"/>
              <a:gd name="connsiteX19" fmla="*/ 3443153 w 8230366"/>
              <a:gd name="connsiteY19" fmla="*/ 411061 h 411061"/>
              <a:gd name="connsiteX20" fmla="*/ 3583878 w 8230366"/>
              <a:gd name="connsiteY20" fmla="*/ 335738 h 411061"/>
              <a:gd name="connsiteX21" fmla="*/ 3658038 w 8230366"/>
              <a:gd name="connsiteY21" fmla="*/ 32698 h 411061"/>
              <a:gd name="connsiteX22" fmla="*/ 3728257 w 8230366"/>
              <a:gd name="connsiteY22" fmla="*/ 7299 h 411061"/>
              <a:gd name="connsiteX23" fmla="*/ 3871610 w 8230366"/>
              <a:gd name="connsiteY23" fmla="*/ 44521 h 411061"/>
              <a:gd name="connsiteX24" fmla="*/ 4802835 w 8230366"/>
              <a:gd name="connsiteY24" fmla="*/ 51091 h 411061"/>
              <a:gd name="connsiteX25" fmla="*/ 4862764 w 8230366"/>
              <a:gd name="connsiteY25" fmla="*/ 177588 h 411061"/>
              <a:gd name="connsiteX26" fmla="*/ 4889693 w 8230366"/>
              <a:gd name="connsiteY26" fmla="*/ 321142 h 411061"/>
              <a:gd name="connsiteX27" fmla="*/ 4922030 w 8230366"/>
              <a:gd name="connsiteY27" fmla="*/ 376555 h 411061"/>
              <a:gd name="connsiteX28" fmla="*/ 4992613 w 8230366"/>
              <a:gd name="connsiteY28" fmla="*/ 408725 h 411061"/>
              <a:gd name="connsiteX29" fmla="*/ 5087502 w 8230366"/>
              <a:gd name="connsiteY29" fmla="*/ 328440 h 411061"/>
              <a:gd name="connsiteX30" fmla="*/ 5157428 w 8230366"/>
              <a:gd name="connsiteY30" fmla="*/ 41165 h 411061"/>
              <a:gd name="connsiteX31" fmla="*/ 5249981 w 8230366"/>
              <a:gd name="connsiteY31" fmla="*/ 13867 h 411061"/>
              <a:gd name="connsiteX32" fmla="*/ 5347204 w 8230366"/>
              <a:gd name="connsiteY32" fmla="*/ 48756 h 411061"/>
              <a:gd name="connsiteX33" fmla="*/ 6328356 w 8230366"/>
              <a:gd name="connsiteY33" fmla="*/ 58389 h 411061"/>
              <a:gd name="connsiteX34" fmla="*/ 6387186 w 8230366"/>
              <a:gd name="connsiteY34" fmla="*/ 295011 h 411061"/>
              <a:gd name="connsiteX35" fmla="*/ 6412164 w 8230366"/>
              <a:gd name="connsiteY35" fmla="*/ 380788 h 411061"/>
              <a:gd name="connsiteX36" fmla="*/ 6481638 w 8230366"/>
              <a:gd name="connsiteY36" fmla="*/ 408724 h 411061"/>
              <a:gd name="connsiteX37" fmla="*/ 6547631 w 8230366"/>
              <a:gd name="connsiteY37" fmla="*/ 385022 h 411061"/>
              <a:gd name="connsiteX38" fmla="*/ 6583825 w 8230366"/>
              <a:gd name="connsiteY38" fmla="*/ 328440 h 411061"/>
              <a:gd name="connsiteX39" fmla="*/ 6628064 w 8230366"/>
              <a:gd name="connsiteY39" fmla="*/ 75988 h 411061"/>
              <a:gd name="connsiteX40" fmla="*/ 6693313 w 8230366"/>
              <a:gd name="connsiteY40" fmla="*/ 0 h 411061"/>
              <a:gd name="connsiteX41" fmla="*/ 6788931 w 8230366"/>
              <a:gd name="connsiteY41" fmla="*/ 33655 h 411061"/>
              <a:gd name="connsiteX42" fmla="*/ 6883090 w 8230366"/>
              <a:gd name="connsiteY42" fmla="*/ 60726 h 411061"/>
              <a:gd name="connsiteX43" fmla="*/ 7788184 w 8230366"/>
              <a:gd name="connsiteY43" fmla="*/ 58389 h 411061"/>
              <a:gd name="connsiteX44" fmla="*/ 7855731 w 8230366"/>
              <a:gd name="connsiteY44" fmla="*/ 122555 h 411061"/>
              <a:gd name="connsiteX45" fmla="*/ 7917233 w 8230366"/>
              <a:gd name="connsiteY45" fmla="*/ 384932 h 411061"/>
              <a:gd name="connsiteX46" fmla="*/ 7990956 w 8230366"/>
              <a:gd name="connsiteY46" fmla="*/ 398361 h 411061"/>
              <a:gd name="connsiteX47" fmla="*/ 8088563 w 8230366"/>
              <a:gd name="connsiteY47" fmla="*/ 351155 h 411061"/>
              <a:gd name="connsiteX48" fmla="*/ 8230366 w 8230366"/>
              <a:gd name="connsiteY48" fmla="*/ 339971 h 411061"/>
              <a:gd name="connsiteX0" fmla="*/ 0 w 8243066"/>
              <a:gd name="connsiteY0" fmla="*/ 357635 h 411061"/>
              <a:gd name="connsiteX1" fmla="*/ 562034 w 8243066"/>
              <a:gd name="connsiteY1" fmla="*/ 357634 h 411061"/>
              <a:gd name="connsiteX2" fmla="*/ 620964 w 8243066"/>
              <a:gd name="connsiteY2" fmla="*/ 80222 h 411061"/>
              <a:gd name="connsiteX3" fmla="*/ 671521 w 8243066"/>
              <a:gd name="connsiteY3" fmla="*/ 21896 h 411061"/>
              <a:gd name="connsiteX4" fmla="*/ 671521 w 8243066"/>
              <a:gd name="connsiteY4" fmla="*/ 21896 h 411061"/>
              <a:gd name="connsiteX5" fmla="*/ 751811 w 8243066"/>
              <a:gd name="connsiteY5" fmla="*/ 14597 h 411061"/>
              <a:gd name="connsiteX6" fmla="*/ 817504 w 8243066"/>
              <a:gd name="connsiteY6" fmla="*/ 51091 h 411061"/>
              <a:gd name="connsiteX7" fmla="*/ 1277349 w 8243066"/>
              <a:gd name="connsiteY7" fmla="*/ 51091 h 411061"/>
              <a:gd name="connsiteX8" fmla="*/ 1788289 w 8243066"/>
              <a:gd name="connsiteY8" fmla="*/ 51091 h 411061"/>
              <a:gd name="connsiteX9" fmla="*/ 1883178 w 8243066"/>
              <a:gd name="connsiteY9" fmla="*/ 313842 h 411061"/>
              <a:gd name="connsiteX10" fmla="*/ 1903664 w 8243066"/>
              <a:gd name="connsiteY10" fmla="*/ 376555 h 411061"/>
              <a:gd name="connsiteX11" fmla="*/ 1970768 w 8243066"/>
              <a:gd name="connsiteY11" fmla="*/ 408725 h 411061"/>
              <a:gd name="connsiteX12" fmla="*/ 2043364 w 8243066"/>
              <a:gd name="connsiteY12" fmla="*/ 376555 h 411061"/>
              <a:gd name="connsiteX13" fmla="*/ 2080255 w 8243066"/>
              <a:gd name="connsiteY13" fmla="*/ 299244 h 411061"/>
              <a:gd name="connsiteX14" fmla="*/ 2162444 w 8243066"/>
              <a:gd name="connsiteY14" fmla="*/ 20729 h 411061"/>
              <a:gd name="connsiteX15" fmla="*/ 2248867 w 8243066"/>
              <a:gd name="connsiteY15" fmla="*/ 11093 h 411061"/>
              <a:gd name="connsiteX16" fmla="*/ 2364922 w 8243066"/>
              <a:gd name="connsiteY16" fmla="*/ 58389 h 411061"/>
              <a:gd name="connsiteX17" fmla="*/ 3321109 w 8243066"/>
              <a:gd name="connsiteY17" fmla="*/ 58389 h 411061"/>
              <a:gd name="connsiteX18" fmla="*/ 3388700 w 8243066"/>
              <a:gd name="connsiteY18" fmla="*/ 356905 h 411061"/>
              <a:gd name="connsiteX19" fmla="*/ 3443153 w 8243066"/>
              <a:gd name="connsiteY19" fmla="*/ 411061 h 411061"/>
              <a:gd name="connsiteX20" fmla="*/ 3583878 w 8243066"/>
              <a:gd name="connsiteY20" fmla="*/ 335738 h 411061"/>
              <a:gd name="connsiteX21" fmla="*/ 3658038 w 8243066"/>
              <a:gd name="connsiteY21" fmla="*/ 32698 h 411061"/>
              <a:gd name="connsiteX22" fmla="*/ 3728257 w 8243066"/>
              <a:gd name="connsiteY22" fmla="*/ 7299 h 411061"/>
              <a:gd name="connsiteX23" fmla="*/ 3871610 w 8243066"/>
              <a:gd name="connsiteY23" fmla="*/ 44521 h 411061"/>
              <a:gd name="connsiteX24" fmla="*/ 4802835 w 8243066"/>
              <a:gd name="connsiteY24" fmla="*/ 51091 h 411061"/>
              <a:gd name="connsiteX25" fmla="*/ 4862764 w 8243066"/>
              <a:gd name="connsiteY25" fmla="*/ 177588 h 411061"/>
              <a:gd name="connsiteX26" fmla="*/ 4889693 w 8243066"/>
              <a:gd name="connsiteY26" fmla="*/ 321142 h 411061"/>
              <a:gd name="connsiteX27" fmla="*/ 4922030 w 8243066"/>
              <a:gd name="connsiteY27" fmla="*/ 376555 h 411061"/>
              <a:gd name="connsiteX28" fmla="*/ 4992613 w 8243066"/>
              <a:gd name="connsiteY28" fmla="*/ 408725 h 411061"/>
              <a:gd name="connsiteX29" fmla="*/ 5087502 w 8243066"/>
              <a:gd name="connsiteY29" fmla="*/ 328440 h 411061"/>
              <a:gd name="connsiteX30" fmla="*/ 5157428 w 8243066"/>
              <a:gd name="connsiteY30" fmla="*/ 41165 h 411061"/>
              <a:gd name="connsiteX31" fmla="*/ 5249981 w 8243066"/>
              <a:gd name="connsiteY31" fmla="*/ 13867 h 411061"/>
              <a:gd name="connsiteX32" fmla="*/ 5347204 w 8243066"/>
              <a:gd name="connsiteY32" fmla="*/ 48756 h 411061"/>
              <a:gd name="connsiteX33" fmla="*/ 6328356 w 8243066"/>
              <a:gd name="connsiteY33" fmla="*/ 58389 h 411061"/>
              <a:gd name="connsiteX34" fmla="*/ 6387186 w 8243066"/>
              <a:gd name="connsiteY34" fmla="*/ 295011 h 411061"/>
              <a:gd name="connsiteX35" fmla="*/ 6412164 w 8243066"/>
              <a:gd name="connsiteY35" fmla="*/ 380788 h 411061"/>
              <a:gd name="connsiteX36" fmla="*/ 6481638 w 8243066"/>
              <a:gd name="connsiteY36" fmla="*/ 408724 h 411061"/>
              <a:gd name="connsiteX37" fmla="*/ 6547631 w 8243066"/>
              <a:gd name="connsiteY37" fmla="*/ 385022 h 411061"/>
              <a:gd name="connsiteX38" fmla="*/ 6583825 w 8243066"/>
              <a:gd name="connsiteY38" fmla="*/ 328440 h 411061"/>
              <a:gd name="connsiteX39" fmla="*/ 6628064 w 8243066"/>
              <a:gd name="connsiteY39" fmla="*/ 75988 h 411061"/>
              <a:gd name="connsiteX40" fmla="*/ 6693313 w 8243066"/>
              <a:gd name="connsiteY40" fmla="*/ 0 h 411061"/>
              <a:gd name="connsiteX41" fmla="*/ 6788931 w 8243066"/>
              <a:gd name="connsiteY41" fmla="*/ 33655 h 411061"/>
              <a:gd name="connsiteX42" fmla="*/ 6883090 w 8243066"/>
              <a:gd name="connsiteY42" fmla="*/ 60726 h 411061"/>
              <a:gd name="connsiteX43" fmla="*/ 7788184 w 8243066"/>
              <a:gd name="connsiteY43" fmla="*/ 58389 h 411061"/>
              <a:gd name="connsiteX44" fmla="*/ 7855731 w 8243066"/>
              <a:gd name="connsiteY44" fmla="*/ 122555 h 411061"/>
              <a:gd name="connsiteX45" fmla="*/ 7917233 w 8243066"/>
              <a:gd name="connsiteY45" fmla="*/ 384932 h 411061"/>
              <a:gd name="connsiteX46" fmla="*/ 7990956 w 8243066"/>
              <a:gd name="connsiteY46" fmla="*/ 398361 h 411061"/>
              <a:gd name="connsiteX47" fmla="*/ 8088563 w 8243066"/>
              <a:gd name="connsiteY47" fmla="*/ 351155 h 411061"/>
              <a:gd name="connsiteX48" fmla="*/ 8243066 w 8243066"/>
              <a:gd name="connsiteY48" fmla="*/ 356904 h 411061"/>
              <a:gd name="connsiteX0" fmla="*/ 0 w 8238833"/>
              <a:gd name="connsiteY0" fmla="*/ 357635 h 411061"/>
              <a:gd name="connsiteX1" fmla="*/ 562034 w 8238833"/>
              <a:gd name="connsiteY1" fmla="*/ 357634 h 411061"/>
              <a:gd name="connsiteX2" fmla="*/ 620964 w 8238833"/>
              <a:gd name="connsiteY2" fmla="*/ 80222 h 411061"/>
              <a:gd name="connsiteX3" fmla="*/ 671521 w 8238833"/>
              <a:gd name="connsiteY3" fmla="*/ 21896 h 411061"/>
              <a:gd name="connsiteX4" fmla="*/ 671521 w 8238833"/>
              <a:gd name="connsiteY4" fmla="*/ 21896 h 411061"/>
              <a:gd name="connsiteX5" fmla="*/ 751811 w 8238833"/>
              <a:gd name="connsiteY5" fmla="*/ 14597 h 411061"/>
              <a:gd name="connsiteX6" fmla="*/ 817504 w 8238833"/>
              <a:gd name="connsiteY6" fmla="*/ 51091 h 411061"/>
              <a:gd name="connsiteX7" fmla="*/ 1277349 w 8238833"/>
              <a:gd name="connsiteY7" fmla="*/ 51091 h 411061"/>
              <a:gd name="connsiteX8" fmla="*/ 1788289 w 8238833"/>
              <a:gd name="connsiteY8" fmla="*/ 51091 h 411061"/>
              <a:gd name="connsiteX9" fmla="*/ 1883178 w 8238833"/>
              <a:gd name="connsiteY9" fmla="*/ 313842 h 411061"/>
              <a:gd name="connsiteX10" fmla="*/ 1903664 w 8238833"/>
              <a:gd name="connsiteY10" fmla="*/ 376555 h 411061"/>
              <a:gd name="connsiteX11" fmla="*/ 1970768 w 8238833"/>
              <a:gd name="connsiteY11" fmla="*/ 408725 h 411061"/>
              <a:gd name="connsiteX12" fmla="*/ 2043364 w 8238833"/>
              <a:gd name="connsiteY12" fmla="*/ 376555 h 411061"/>
              <a:gd name="connsiteX13" fmla="*/ 2080255 w 8238833"/>
              <a:gd name="connsiteY13" fmla="*/ 299244 h 411061"/>
              <a:gd name="connsiteX14" fmla="*/ 2162444 w 8238833"/>
              <a:gd name="connsiteY14" fmla="*/ 20729 h 411061"/>
              <a:gd name="connsiteX15" fmla="*/ 2248867 w 8238833"/>
              <a:gd name="connsiteY15" fmla="*/ 11093 h 411061"/>
              <a:gd name="connsiteX16" fmla="*/ 2364922 w 8238833"/>
              <a:gd name="connsiteY16" fmla="*/ 58389 h 411061"/>
              <a:gd name="connsiteX17" fmla="*/ 3321109 w 8238833"/>
              <a:gd name="connsiteY17" fmla="*/ 58389 h 411061"/>
              <a:gd name="connsiteX18" fmla="*/ 3388700 w 8238833"/>
              <a:gd name="connsiteY18" fmla="*/ 356905 h 411061"/>
              <a:gd name="connsiteX19" fmla="*/ 3443153 w 8238833"/>
              <a:gd name="connsiteY19" fmla="*/ 411061 h 411061"/>
              <a:gd name="connsiteX20" fmla="*/ 3583878 w 8238833"/>
              <a:gd name="connsiteY20" fmla="*/ 335738 h 411061"/>
              <a:gd name="connsiteX21" fmla="*/ 3658038 w 8238833"/>
              <a:gd name="connsiteY21" fmla="*/ 32698 h 411061"/>
              <a:gd name="connsiteX22" fmla="*/ 3728257 w 8238833"/>
              <a:gd name="connsiteY22" fmla="*/ 7299 h 411061"/>
              <a:gd name="connsiteX23" fmla="*/ 3871610 w 8238833"/>
              <a:gd name="connsiteY23" fmla="*/ 44521 h 411061"/>
              <a:gd name="connsiteX24" fmla="*/ 4802835 w 8238833"/>
              <a:gd name="connsiteY24" fmla="*/ 51091 h 411061"/>
              <a:gd name="connsiteX25" fmla="*/ 4862764 w 8238833"/>
              <a:gd name="connsiteY25" fmla="*/ 177588 h 411061"/>
              <a:gd name="connsiteX26" fmla="*/ 4889693 w 8238833"/>
              <a:gd name="connsiteY26" fmla="*/ 321142 h 411061"/>
              <a:gd name="connsiteX27" fmla="*/ 4922030 w 8238833"/>
              <a:gd name="connsiteY27" fmla="*/ 376555 h 411061"/>
              <a:gd name="connsiteX28" fmla="*/ 4992613 w 8238833"/>
              <a:gd name="connsiteY28" fmla="*/ 408725 h 411061"/>
              <a:gd name="connsiteX29" fmla="*/ 5087502 w 8238833"/>
              <a:gd name="connsiteY29" fmla="*/ 328440 h 411061"/>
              <a:gd name="connsiteX30" fmla="*/ 5157428 w 8238833"/>
              <a:gd name="connsiteY30" fmla="*/ 41165 h 411061"/>
              <a:gd name="connsiteX31" fmla="*/ 5249981 w 8238833"/>
              <a:gd name="connsiteY31" fmla="*/ 13867 h 411061"/>
              <a:gd name="connsiteX32" fmla="*/ 5347204 w 8238833"/>
              <a:gd name="connsiteY32" fmla="*/ 48756 h 411061"/>
              <a:gd name="connsiteX33" fmla="*/ 6328356 w 8238833"/>
              <a:gd name="connsiteY33" fmla="*/ 58389 h 411061"/>
              <a:gd name="connsiteX34" fmla="*/ 6387186 w 8238833"/>
              <a:gd name="connsiteY34" fmla="*/ 295011 h 411061"/>
              <a:gd name="connsiteX35" fmla="*/ 6412164 w 8238833"/>
              <a:gd name="connsiteY35" fmla="*/ 380788 h 411061"/>
              <a:gd name="connsiteX36" fmla="*/ 6481638 w 8238833"/>
              <a:gd name="connsiteY36" fmla="*/ 408724 h 411061"/>
              <a:gd name="connsiteX37" fmla="*/ 6547631 w 8238833"/>
              <a:gd name="connsiteY37" fmla="*/ 385022 h 411061"/>
              <a:gd name="connsiteX38" fmla="*/ 6583825 w 8238833"/>
              <a:gd name="connsiteY38" fmla="*/ 328440 h 411061"/>
              <a:gd name="connsiteX39" fmla="*/ 6628064 w 8238833"/>
              <a:gd name="connsiteY39" fmla="*/ 75988 h 411061"/>
              <a:gd name="connsiteX40" fmla="*/ 6693313 w 8238833"/>
              <a:gd name="connsiteY40" fmla="*/ 0 h 411061"/>
              <a:gd name="connsiteX41" fmla="*/ 6788931 w 8238833"/>
              <a:gd name="connsiteY41" fmla="*/ 33655 h 411061"/>
              <a:gd name="connsiteX42" fmla="*/ 6883090 w 8238833"/>
              <a:gd name="connsiteY42" fmla="*/ 60726 h 411061"/>
              <a:gd name="connsiteX43" fmla="*/ 7788184 w 8238833"/>
              <a:gd name="connsiteY43" fmla="*/ 58389 h 411061"/>
              <a:gd name="connsiteX44" fmla="*/ 7855731 w 8238833"/>
              <a:gd name="connsiteY44" fmla="*/ 122555 h 411061"/>
              <a:gd name="connsiteX45" fmla="*/ 7917233 w 8238833"/>
              <a:gd name="connsiteY45" fmla="*/ 384932 h 411061"/>
              <a:gd name="connsiteX46" fmla="*/ 7990956 w 8238833"/>
              <a:gd name="connsiteY46" fmla="*/ 398361 h 411061"/>
              <a:gd name="connsiteX47" fmla="*/ 8088563 w 8238833"/>
              <a:gd name="connsiteY47" fmla="*/ 351155 h 411061"/>
              <a:gd name="connsiteX48" fmla="*/ 8238833 w 8238833"/>
              <a:gd name="connsiteY48" fmla="*/ 339971 h 41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238833" h="411061">
                <a:moveTo>
                  <a:pt x="0" y="357635"/>
                </a:moveTo>
                <a:lnTo>
                  <a:pt x="562034" y="357634"/>
                </a:lnTo>
                <a:cubicBezTo>
                  <a:pt x="591555" y="267985"/>
                  <a:pt x="591443" y="169871"/>
                  <a:pt x="620964" y="80222"/>
                </a:cubicBezTo>
                <a:lnTo>
                  <a:pt x="671521" y="21896"/>
                </a:lnTo>
                <a:lnTo>
                  <a:pt x="671521" y="21896"/>
                </a:lnTo>
                <a:cubicBezTo>
                  <a:pt x="684903" y="20680"/>
                  <a:pt x="725048" y="7298"/>
                  <a:pt x="751811" y="14597"/>
                </a:cubicBezTo>
                <a:lnTo>
                  <a:pt x="817504" y="51091"/>
                </a:lnTo>
                <a:lnTo>
                  <a:pt x="1277349" y="51091"/>
                </a:lnTo>
                <a:lnTo>
                  <a:pt x="1788289" y="51091"/>
                </a:lnTo>
                <a:lnTo>
                  <a:pt x="1883178" y="313842"/>
                </a:lnTo>
                <a:cubicBezTo>
                  <a:pt x="1892829" y="327691"/>
                  <a:pt x="1894013" y="362706"/>
                  <a:pt x="1903664" y="376555"/>
                </a:cubicBezTo>
                <a:lnTo>
                  <a:pt x="1970768" y="408725"/>
                </a:lnTo>
                <a:cubicBezTo>
                  <a:pt x="1983678" y="390946"/>
                  <a:pt x="2030454" y="394334"/>
                  <a:pt x="2043364" y="376555"/>
                </a:cubicBezTo>
                <a:lnTo>
                  <a:pt x="2080255" y="299244"/>
                </a:lnTo>
                <a:lnTo>
                  <a:pt x="2162444" y="20729"/>
                </a:lnTo>
                <a:lnTo>
                  <a:pt x="2248867" y="11093"/>
                </a:lnTo>
                <a:lnTo>
                  <a:pt x="2364922" y="58389"/>
                </a:lnTo>
                <a:lnTo>
                  <a:pt x="3321109" y="58389"/>
                </a:lnTo>
                <a:lnTo>
                  <a:pt x="3388700" y="356905"/>
                </a:lnTo>
                <a:lnTo>
                  <a:pt x="3443153" y="411061"/>
                </a:lnTo>
                <a:cubicBezTo>
                  <a:pt x="3515461" y="398653"/>
                  <a:pt x="3536970" y="360846"/>
                  <a:pt x="3583878" y="335738"/>
                </a:cubicBezTo>
                <a:lnTo>
                  <a:pt x="3658038" y="32698"/>
                </a:lnTo>
                <a:cubicBezTo>
                  <a:pt x="3694534" y="39997"/>
                  <a:pt x="3691761" y="0"/>
                  <a:pt x="3728257" y="7299"/>
                </a:cubicBezTo>
                <a:lnTo>
                  <a:pt x="3871610" y="44521"/>
                </a:lnTo>
                <a:lnTo>
                  <a:pt x="4802835" y="51091"/>
                </a:lnTo>
                <a:cubicBezTo>
                  <a:pt x="4812934" y="94668"/>
                  <a:pt x="4852665" y="134011"/>
                  <a:pt x="4862764" y="177588"/>
                </a:cubicBezTo>
                <a:lnTo>
                  <a:pt x="4889693" y="321142"/>
                </a:lnTo>
                <a:cubicBezTo>
                  <a:pt x="4908939" y="336791"/>
                  <a:pt x="4902784" y="360906"/>
                  <a:pt x="4922030" y="376555"/>
                </a:cubicBezTo>
                <a:lnTo>
                  <a:pt x="4992613" y="408725"/>
                </a:lnTo>
                <a:lnTo>
                  <a:pt x="5087502" y="328440"/>
                </a:lnTo>
                <a:lnTo>
                  <a:pt x="5157428" y="41165"/>
                </a:lnTo>
                <a:cubicBezTo>
                  <a:pt x="5191491" y="43598"/>
                  <a:pt x="5215918" y="11434"/>
                  <a:pt x="5249981" y="13867"/>
                </a:cubicBezTo>
                <a:lnTo>
                  <a:pt x="5347204" y="48756"/>
                </a:lnTo>
                <a:lnTo>
                  <a:pt x="6328356" y="58389"/>
                </a:lnTo>
                <a:lnTo>
                  <a:pt x="6387186" y="295011"/>
                </a:lnTo>
                <a:cubicBezTo>
                  <a:pt x="6403979" y="316548"/>
                  <a:pt x="6395371" y="359251"/>
                  <a:pt x="6412164" y="380788"/>
                </a:cubicBezTo>
                <a:lnTo>
                  <a:pt x="6481638" y="408724"/>
                </a:lnTo>
                <a:cubicBezTo>
                  <a:pt x="6496580" y="396590"/>
                  <a:pt x="6532689" y="397156"/>
                  <a:pt x="6547631" y="385022"/>
                </a:cubicBezTo>
                <a:lnTo>
                  <a:pt x="6583825" y="328440"/>
                </a:lnTo>
                <a:cubicBezTo>
                  <a:pt x="6608449" y="249934"/>
                  <a:pt x="6603440" y="154494"/>
                  <a:pt x="6628064" y="75988"/>
                </a:cubicBezTo>
                <a:lnTo>
                  <a:pt x="6693313" y="0"/>
                </a:lnTo>
                <a:cubicBezTo>
                  <a:pt x="6728008" y="8396"/>
                  <a:pt x="6754236" y="25259"/>
                  <a:pt x="6788931" y="33655"/>
                </a:cubicBezTo>
                <a:lnTo>
                  <a:pt x="6883090" y="60726"/>
                </a:lnTo>
                <a:lnTo>
                  <a:pt x="7788184" y="58389"/>
                </a:lnTo>
                <a:cubicBezTo>
                  <a:pt x="7802233" y="86833"/>
                  <a:pt x="7841682" y="94111"/>
                  <a:pt x="7855731" y="122555"/>
                </a:cubicBezTo>
                <a:lnTo>
                  <a:pt x="7917233" y="384932"/>
                </a:lnTo>
                <a:cubicBezTo>
                  <a:pt x="7948863" y="377633"/>
                  <a:pt x="7959326" y="405660"/>
                  <a:pt x="7990956" y="398361"/>
                </a:cubicBezTo>
                <a:cubicBezTo>
                  <a:pt x="8020216" y="394848"/>
                  <a:pt x="8048661" y="360887"/>
                  <a:pt x="8088563" y="351155"/>
                </a:cubicBezTo>
                <a:cubicBezTo>
                  <a:pt x="8128465" y="341423"/>
                  <a:pt x="8215905" y="343952"/>
                  <a:pt x="8238833" y="339971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83568" y="2060848"/>
            <a:ext cx="0" cy="40049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cxnSpLocks/>
          </p:cNvCxnSpPr>
          <p:nvPr/>
        </p:nvCxnSpPr>
        <p:spPr bwMode="auto">
          <a:xfrm flipV="1">
            <a:off x="495751" y="2664792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03568" y="3009821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503568" y="3350250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03568" y="3690679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03568" y="4371537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03568" y="4711966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03568" y="5052395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03568" y="5392824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03568" y="5733256"/>
            <a:ext cx="1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6508" y="38472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6508" y="350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6508" y="31671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6508" y="282553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6508" y="24928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9639" y="5547447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9639" y="520182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9639" y="486177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9639" y="452172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9639" y="418167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3330D26-03C7-D145-B3B0-4D1B23E887B4}"/>
              </a:ext>
            </a:extLst>
          </p:cNvPr>
          <p:cNvSpPr txBox="1"/>
          <p:nvPr/>
        </p:nvSpPr>
        <p:spPr>
          <a:xfrm>
            <a:off x="2255461" y="1358969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constant = 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3553223-CD68-EA43-AF8B-FA1788A37C41}"/>
              </a:ext>
            </a:extLst>
          </p:cNvPr>
          <p:cNvSpPr txBox="1"/>
          <p:nvPr/>
        </p:nvSpPr>
        <p:spPr>
          <a:xfrm>
            <a:off x="3891940" y="1358969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constant = 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6564A23-D098-A24C-B9D1-67E889B3F366}"/>
              </a:ext>
            </a:extLst>
          </p:cNvPr>
          <p:cNvSpPr txBox="1"/>
          <p:nvPr/>
        </p:nvSpPr>
        <p:spPr>
          <a:xfrm>
            <a:off x="5528419" y="1358969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</a:rPr>
              <a:t>constant = -3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4D26C51-21DE-EC4E-AD9D-1419B8239626}"/>
              </a:ext>
            </a:extLst>
          </p:cNvPr>
          <p:cNvSpPr txBox="1"/>
          <p:nvPr/>
        </p:nvSpPr>
        <p:spPr>
          <a:xfrm>
            <a:off x="7241840" y="1358969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FD3C"/>
                </a:solidFill>
              </a:rPr>
              <a:t>constant = -5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0E7933A-9DE7-4341-82D9-4544EC7EEF6E}"/>
              </a:ext>
            </a:extLst>
          </p:cNvPr>
          <p:cNvGrpSpPr/>
          <p:nvPr/>
        </p:nvGrpSpPr>
        <p:grpSpPr>
          <a:xfrm>
            <a:off x="683567" y="3645022"/>
            <a:ext cx="8208911" cy="432000"/>
            <a:chOff x="918530" y="3681702"/>
            <a:chExt cx="7945921" cy="1187459"/>
          </a:xfrm>
        </p:grpSpPr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79871ED0-ADBA-5946-8848-4E05887820FB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BFF76A70-A285-B041-8D68-0566E5CD1C09}"/>
                </a:ext>
              </a:extLst>
            </p:cNvPr>
            <p:cNvSpPr/>
            <p:nvPr/>
          </p:nvSpPr>
          <p:spPr bwMode="auto">
            <a:xfrm>
              <a:off x="3284239" y="3683519"/>
              <a:ext cx="1909331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4C88A14D-698F-7E48-8ED2-6F22480A0419}"/>
                </a:ext>
              </a:extLst>
            </p:cNvPr>
            <p:cNvSpPr/>
            <p:nvPr/>
          </p:nvSpPr>
          <p:spPr bwMode="auto">
            <a:xfrm>
              <a:off x="5195856" y="3682612"/>
              <a:ext cx="189955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AE35586A-A0A0-8045-8EFB-BC417183388A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D5F7600-7F20-CA40-ABA1-8E625ED06868}"/>
              </a:ext>
            </a:extLst>
          </p:cNvPr>
          <p:cNvGrpSpPr/>
          <p:nvPr/>
        </p:nvGrpSpPr>
        <p:grpSpPr>
          <a:xfrm>
            <a:off x="683568" y="2958400"/>
            <a:ext cx="8208911" cy="432000"/>
            <a:chOff x="918530" y="3681702"/>
            <a:chExt cx="7945921" cy="1187459"/>
          </a:xfrm>
        </p:grpSpPr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E96A1E66-B4E7-A848-B894-B9C40F807470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FFAF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4BC5BDC-076D-9E47-A72E-20B20CE54252}"/>
                </a:ext>
              </a:extLst>
            </p:cNvPr>
            <p:cNvSpPr/>
            <p:nvPr/>
          </p:nvSpPr>
          <p:spPr bwMode="auto">
            <a:xfrm>
              <a:off x="3284239" y="3683519"/>
              <a:ext cx="1909331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FFAF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743E34D5-80BE-E541-B7D1-1DC6657E867E}"/>
                </a:ext>
              </a:extLst>
            </p:cNvPr>
            <p:cNvSpPr/>
            <p:nvPr/>
          </p:nvSpPr>
          <p:spPr bwMode="auto">
            <a:xfrm>
              <a:off x="5195856" y="3682612"/>
              <a:ext cx="189955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FFAF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861BF1A-7F1E-8F41-B7F6-5D818650A2E5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FFAF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31F3D36-D20D-7F46-9D1A-EEE02EC30AAC}"/>
              </a:ext>
            </a:extLst>
          </p:cNvPr>
          <p:cNvGrpSpPr/>
          <p:nvPr/>
        </p:nvGrpSpPr>
        <p:grpSpPr>
          <a:xfrm>
            <a:off x="683569" y="2271778"/>
            <a:ext cx="8208911" cy="432000"/>
            <a:chOff x="918530" y="3681702"/>
            <a:chExt cx="7945921" cy="1187459"/>
          </a:xfrm>
        </p:grpSpPr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7BBD0159-CB37-5042-B22A-46CA7B113AFE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56ACA7E6-1707-7B4A-8051-A472C93CA3B3}"/>
                </a:ext>
              </a:extLst>
            </p:cNvPr>
            <p:cNvSpPr/>
            <p:nvPr/>
          </p:nvSpPr>
          <p:spPr bwMode="auto">
            <a:xfrm>
              <a:off x="3284239" y="3683519"/>
              <a:ext cx="1909331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A9008C13-AD9C-F44C-B793-D1D37A92E023}"/>
                </a:ext>
              </a:extLst>
            </p:cNvPr>
            <p:cNvSpPr/>
            <p:nvPr/>
          </p:nvSpPr>
          <p:spPr bwMode="auto">
            <a:xfrm>
              <a:off x="5195856" y="3682612"/>
              <a:ext cx="189955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B4CEF567-A1B4-0545-B52C-3A935176B010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32D908E-140E-304D-9A20-25F2378C3E50}"/>
              </a:ext>
            </a:extLst>
          </p:cNvPr>
          <p:cNvGrpSpPr/>
          <p:nvPr/>
        </p:nvGrpSpPr>
        <p:grpSpPr>
          <a:xfrm>
            <a:off x="719572" y="4645776"/>
            <a:ext cx="8208911" cy="432000"/>
            <a:chOff x="918530" y="3681702"/>
            <a:chExt cx="7945921" cy="1187459"/>
          </a:xfrm>
        </p:grpSpPr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10EFAEA-E2A9-3647-8CA9-D2579D79BFE1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25F61076-1EFF-6B4E-9922-CDF0E41071F9}"/>
                </a:ext>
              </a:extLst>
            </p:cNvPr>
            <p:cNvSpPr/>
            <p:nvPr/>
          </p:nvSpPr>
          <p:spPr bwMode="auto">
            <a:xfrm>
              <a:off x="3284239" y="3683519"/>
              <a:ext cx="1909331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252E09B7-0134-5C44-BFF0-F5B1F4C20F64}"/>
                </a:ext>
              </a:extLst>
            </p:cNvPr>
            <p:cNvSpPr/>
            <p:nvPr/>
          </p:nvSpPr>
          <p:spPr bwMode="auto">
            <a:xfrm>
              <a:off x="5195856" y="3682612"/>
              <a:ext cx="189955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FDA6F7B9-08D4-3948-A0B4-116CC5F11D0D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4BF81E1-018F-894F-8D1F-C0AB5F23A302}"/>
              </a:ext>
            </a:extLst>
          </p:cNvPr>
          <p:cNvGrpSpPr/>
          <p:nvPr/>
        </p:nvGrpSpPr>
        <p:grpSpPr>
          <a:xfrm>
            <a:off x="708580" y="5346724"/>
            <a:ext cx="8208911" cy="432000"/>
            <a:chOff x="918530" y="3681702"/>
            <a:chExt cx="7945921" cy="1187459"/>
          </a:xfrm>
        </p:grpSpPr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F4C54B5A-CB78-4B48-BEEE-6811BAC31CF6}"/>
                </a:ext>
              </a:extLst>
            </p:cNvPr>
            <p:cNvSpPr/>
            <p:nvPr/>
          </p:nvSpPr>
          <p:spPr bwMode="auto">
            <a:xfrm>
              <a:off x="918530" y="3684429"/>
              <a:ext cx="237796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9835 w 1930498"/>
                <a:gd name="connsiteY1" fmla="*/ 1073838 h 1184731"/>
                <a:gd name="connsiteX2" fmla="*/ 47875 w 1930498"/>
                <a:gd name="connsiteY2" fmla="*/ 1054610 h 1184731"/>
                <a:gd name="connsiteX3" fmla="*/ 79763 w 1930498"/>
                <a:gd name="connsiteY3" fmla="*/ 977576 h 1184731"/>
                <a:gd name="connsiteX4" fmla="*/ 119903 w 1930498"/>
                <a:gd name="connsiteY4" fmla="*/ 664386 h 1184731"/>
                <a:gd name="connsiteX5" fmla="*/ 144654 w 1930498"/>
                <a:gd name="connsiteY5" fmla="*/ 443897 h 1184731"/>
                <a:gd name="connsiteX6" fmla="*/ 170703 w 1930498"/>
                <a:gd name="connsiteY6" fmla="*/ 251636 h 1184731"/>
                <a:gd name="connsiteX7" fmla="*/ 215153 w 1930498"/>
                <a:gd name="connsiteY7" fmla="*/ 74161 h 1184731"/>
                <a:gd name="connsiteX8" fmla="*/ 269290 w 1930498"/>
                <a:gd name="connsiteY8" fmla="*/ 0 h 1184731"/>
                <a:gd name="connsiteX9" fmla="*/ 338214 w 1930498"/>
                <a:gd name="connsiteY9" fmla="*/ 26744 h 1184731"/>
                <a:gd name="connsiteX10" fmla="*/ 405560 w 1930498"/>
                <a:gd name="connsiteY10" fmla="*/ 75458 h 1184731"/>
                <a:gd name="connsiteX11" fmla="*/ 485052 w 1930498"/>
                <a:gd name="connsiteY11" fmla="*/ 116849 h 1184731"/>
                <a:gd name="connsiteX12" fmla="*/ 578495 w 1930498"/>
                <a:gd name="connsiteY12" fmla="*/ 136872 h 1184731"/>
                <a:gd name="connsiteX13" fmla="*/ 1446775 w 1930498"/>
                <a:gd name="connsiteY13" fmla="*/ 137336 h 1184731"/>
                <a:gd name="connsiteX14" fmla="*/ 1514215 w 1930498"/>
                <a:gd name="connsiteY14" fmla="*/ 137984 h 1184731"/>
                <a:gd name="connsiteX15" fmla="*/ 1566312 w 1930498"/>
                <a:gd name="connsiteY15" fmla="*/ 183594 h 1184731"/>
                <a:gd name="connsiteX16" fmla="*/ 1611504 w 1930498"/>
                <a:gd name="connsiteY16" fmla="*/ 566448 h 1184731"/>
                <a:gd name="connsiteX17" fmla="*/ 1694703 w 1930498"/>
                <a:gd name="connsiteY17" fmla="*/ 1102536 h 1184731"/>
                <a:gd name="connsiteX18" fmla="*/ 1739848 w 1930498"/>
                <a:gd name="connsiteY18" fmla="*/ 1171413 h 1184731"/>
                <a:gd name="connsiteX19" fmla="*/ 1822077 w 1930498"/>
                <a:gd name="connsiteY19" fmla="*/ 1177989 h 1184731"/>
                <a:gd name="connsiteX20" fmla="*/ 1930498 w 1930498"/>
                <a:gd name="connsiteY20" fmla="*/ 1080076 h 1184731"/>
                <a:gd name="connsiteX0" fmla="*/ 447468 w 2377966"/>
                <a:gd name="connsiteY0" fmla="*/ 1071160 h 1184731"/>
                <a:gd name="connsiteX1" fmla="*/ 103 w 2377966"/>
                <a:gd name="connsiteY1" fmla="*/ 1069604 h 1184731"/>
                <a:gd name="connsiteX2" fmla="*/ 495343 w 2377966"/>
                <a:gd name="connsiteY2" fmla="*/ 1054610 h 1184731"/>
                <a:gd name="connsiteX3" fmla="*/ 527231 w 2377966"/>
                <a:gd name="connsiteY3" fmla="*/ 977576 h 1184731"/>
                <a:gd name="connsiteX4" fmla="*/ 567371 w 2377966"/>
                <a:gd name="connsiteY4" fmla="*/ 664386 h 1184731"/>
                <a:gd name="connsiteX5" fmla="*/ 592122 w 2377966"/>
                <a:gd name="connsiteY5" fmla="*/ 443897 h 1184731"/>
                <a:gd name="connsiteX6" fmla="*/ 618171 w 2377966"/>
                <a:gd name="connsiteY6" fmla="*/ 251636 h 1184731"/>
                <a:gd name="connsiteX7" fmla="*/ 662621 w 2377966"/>
                <a:gd name="connsiteY7" fmla="*/ 74161 h 1184731"/>
                <a:gd name="connsiteX8" fmla="*/ 716758 w 2377966"/>
                <a:gd name="connsiteY8" fmla="*/ 0 h 1184731"/>
                <a:gd name="connsiteX9" fmla="*/ 785682 w 2377966"/>
                <a:gd name="connsiteY9" fmla="*/ 26744 h 1184731"/>
                <a:gd name="connsiteX10" fmla="*/ 853028 w 2377966"/>
                <a:gd name="connsiteY10" fmla="*/ 75458 h 1184731"/>
                <a:gd name="connsiteX11" fmla="*/ 932520 w 2377966"/>
                <a:gd name="connsiteY11" fmla="*/ 116849 h 1184731"/>
                <a:gd name="connsiteX12" fmla="*/ 1025963 w 2377966"/>
                <a:gd name="connsiteY12" fmla="*/ 136872 h 1184731"/>
                <a:gd name="connsiteX13" fmla="*/ 1894243 w 2377966"/>
                <a:gd name="connsiteY13" fmla="*/ 137336 h 1184731"/>
                <a:gd name="connsiteX14" fmla="*/ 1961683 w 2377966"/>
                <a:gd name="connsiteY14" fmla="*/ 137984 h 1184731"/>
                <a:gd name="connsiteX15" fmla="*/ 2013780 w 2377966"/>
                <a:gd name="connsiteY15" fmla="*/ 183594 h 1184731"/>
                <a:gd name="connsiteX16" fmla="*/ 2058972 w 2377966"/>
                <a:gd name="connsiteY16" fmla="*/ 566448 h 1184731"/>
                <a:gd name="connsiteX17" fmla="*/ 2142171 w 2377966"/>
                <a:gd name="connsiteY17" fmla="*/ 1102536 h 1184731"/>
                <a:gd name="connsiteX18" fmla="*/ 2187316 w 2377966"/>
                <a:gd name="connsiteY18" fmla="*/ 1171413 h 1184731"/>
                <a:gd name="connsiteX19" fmla="*/ 2269545 w 2377966"/>
                <a:gd name="connsiteY19" fmla="*/ 1177989 h 1184731"/>
                <a:gd name="connsiteX20" fmla="*/ 2377966 w 2377966"/>
                <a:gd name="connsiteY20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7966" h="1184731">
                  <a:moveTo>
                    <a:pt x="447468" y="1071160"/>
                  </a:moveTo>
                  <a:cubicBezTo>
                    <a:pt x="449107" y="1071606"/>
                    <a:pt x="-7876" y="1072362"/>
                    <a:pt x="103" y="1069604"/>
                  </a:cubicBezTo>
                  <a:cubicBezTo>
                    <a:pt x="8082" y="1066846"/>
                    <a:pt x="483688" y="1070654"/>
                    <a:pt x="495343" y="1054610"/>
                  </a:cubicBezTo>
                  <a:lnTo>
                    <a:pt x="527231" y="977576"/>
                  </a:lnTo>
                  <a:lnTo>
                    <a:pt x="567371" y="664386"/>
                  </a:lnTo>
                  <a:cubicBezTo>
                    <a:pt x="574509" y="589777"/>
                    <a:pt x="584984" y="518506"/>
                    <a:pt x="592122" y="443897"/>
                  </a:cubicBezTo>
                  <a:lnTo>
                    <a:pt x="618171" y="251636"/>
                  </a:lnTo>
                  <a:lnTo>
                    <a:pt x="662621" y="74161"/>
                  </a:lnTo>
                  <a:lnTo>
                    <a:pt x="716758" y="0"/>
                  </a:lnTo>
                  <a:cubicBezTo>
                    <a:pt x="737508" y="7802"/>
                    <a:pt x="764932" y="18942"/>
                    <a:pt x="785682" y="26744"/>
                  </a:cubicBezTo>
                  <a:lnTo>
                    <a:pt x="853028" y="75458"/>
                  </a:lnTo>
                  <a:cubicBezTo>
                    <a:pt x="879525" y="85918"/>
                    <a:pt x="906023" y="106389"/>
                    <a:pt x="932520" y="116849"/>
                  </a:cubicBezTo>
                  <a:lnTo>
                    <a:pt x="1025963" y="136872"/>
                  </a:lnTo>
                  <a:cubicBezTo>
                    <a:pt x="1184327" y="139599"/>
                    <a:pt x="1737733" y="135482"/>
                    <a:pt x="1894243" y="137336"/>
                  </a:cubicBezTo>
                  <a:lnTo>
                    <a:pt x="1961683" y="137984"/>
                  </a:lnTo>
                  <a:cubicBezTo>
                    <a:pt x="2009416" y="145694"/>
                    <a:pt x="1995340" y="113852"/>
                    <a:pt x="2013780" y="183594"/>
                  </a:cubicBezTo>
                  <a:cubicBezTo>
                    <a:pt x="2032220" y="253336"/>
                    <a:pt x="2033680" y="413291"/>
                    <a:pt x="2058972" y="566448"/>
                  </a:cubicBezTo>
                  <a:lnTo>
                    <a:pt x="2142171" y="1102536"/>
                  </a:lnTo>
                  <a:cubicBezTo>
                    <a:pt x="2160557" y="1121045"/>
                    <a:pt x="2168930" y="1152904"/>
                    <a:pt x="2187316" y="1171413"/>
                  </a:cubicBezTo>
                  <a:cubicBezTo>
                    <a:pt x="2207985" y="1178946"/>
                    <a:pt x="2237770" y="1193212"/>
                    <a:pt x="2269545" y="1177989"/>
                  </a:cubicBezTo>
                  <a:cubicBezTo>
                    <a:pt x="2301320" y="1162766"/>
                    <a:pt x="2359336" y="1091352"/>
                    <a:pt x="2377966" y="1080076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337338CB-6810-954C-A3AA-89EF8D3821CA}"/>
                </a:ext>
              </a:extLst>
            </p:cNvPr>
            <p:cNvSpPr/>
            <p:nvPr/>
          </p:nvSpPr>
          <p:spPr bwMode="auto">
            <a:xfrm>
              <a:off x="3284239" y="3683519"/>
              <a:ext cx="1909331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930498"/>
                <a:gd name="connsiteY0" fmla="*/ 1071160 h 1184731"/>
                <a:gd name="connsiteX1" fmla="*/ 79763 w 1930498"/>
                <a:gd name="connsiteY1" fmla="*/ 977576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711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30498"/>
                <a:gd name="connsiteY0" fmla="*/ 1083860 h 1184731"/>
                <a:gd name="connsiteX1" fmla="*/ 58596 w 1930498"/>
                <a:gd name="connsiteY1" fmla="*/ 969109 h 1184731"/>
                <a:gd name="connsiteX2" fmla="*/ 119903 w 1930498"/>
                <a:gd name="connsiteY2" fmla="*/ 664386 h 1184731"/>
                <a:gd name="connsiteX3" fmla="*/ 144654 w 1930498"/>
                <a:gd name="connsiteY3" fmla="*/ 443897 h 1184731"/>
                <a:gd name="connsiteX4" fmla="*/ 170703 w 1930498"/>
                <a:gd name="connsiteY4" fmla="*/ 251636 h 1184731"/>
                <a:gd name="connsiteX5" fmla="*/ 215153 w 1930498"/>
                <a:gd name="connsiteY5" fmla="*/ 74161 h 1184731"/>
                <a:gd name="connsiteX6" fmla="*/ 269290 w 1930498"/>
                <a:gd name="connsiteY6" fmla="*/ 0 h 1184731"/>
                <a:gd name="connsiteX7" fmla="*/ 338214 w 1930498"/>
                <a:gd name="connsiteY7" fmla="*/ 26744 h 1184731"/>
                <a:gd name="connsiteX8" fmla="*/ 405560 w 1930498"/>
                <a:gd name="connsiteY8" fmla="*/ 75458 h 1184731"/>
                <a:gd name="connsiteX9" fmla="*/ 485052 w 1930498"/>
                <a:gd name="connsiteY9" fmla="*/ 116849 h 1184731"/>
                <a:gd name="connsiteX10" fmla="*/ 578495 w 1930498"/>
                <a:gd name="connsiteY10" fmla="*/ 136872 h 1184731"/>
                <a:gd name="connsiteX11" fmla="*/ 1446775 w 1930498"/>
                <a:gd name="connsiteY11" fmla="*/ 137336 h 1184731"/>
                <a:gd name="connsiteX12" fmla="*/ 1514215 w 1930498"/>
                <a:gd name="connsiteY12" fmla="*/ 137984 h 1184731"/>
                <a:gd name="connsiteX13" fmla="*/ 1566312 w 1930498"/>
                <a:gd name="connsiteY13" fmla="*/ 183594 h 1184731"/>
                <a:gd name="connsiteX14" fmla="*/ 1611504 w 1930498"/>
                <a:gd name="connsiteY14" fmla="*/ 566448 h 1184731"/>
                <a:gd name="connsiteX15" fmla="*/ 1694703 w 1930498"/>
                <a:gd name="connsiteY15" fmla="*/ 1102536 h 1184731"/>
                <a:gd name="connsiteX16" fmla="*/ 1739848 w 1930498"/>
                <a:gd name="connsiteY16" fmla="*/ 1171413 h 1184731"/>
                <a:gd name="connsiteX17" fmla="*/ 1822077 w 1930498"/>
                <a:gd name="connsiteY17" fmla="*/ 1177989 h 1184731"/>
                <a:gd name="connsiteX18" fmla="*/ 1930498 w 1930498"/>
                <a:gd name="connsiteY18" fmla="*/ 1080076 h 1184731"/>
                <a:gd name="connsiteX0" fmla="*/ 0 w 1909331"/>
                <a:gd name="connsiteY0" fmla="*/ 1083860 h 1184731"/>
                <a:gd name="connsiteX1" fmla="*/ 58596 w 1909331"/>
                <a:gd name="connsiteY1" fmla="*/ 969109 h 1184731"/>
                <a:gd name="connsiteX2" fmla="*/ 119903 w 1909331"/>
                <a:gd name="connsiteY2" fmla="*/ 664386 h 1184731"/>
                <a:gd name="connsiteX3" fmla="*/ 144654 w 1909331"/>
                <a:gd name="connsiteY3" fmla="*/ 443897 h 1184731"/>
                <a:gd name="connsiteX4" fmla="*/ 170703 w 1909331"/>
                <a:gd name="connsiteY4" fmla="*/ 251636 h 1184731"/>
                <a:gd name="connsiteX5" fmla="*/ 215153 w 1909331"/>
                <a:gd name="connsiteY5" fmla="*/ 74161 h 1184731"/>
                <a:gd name="connsiteX6" fmla="*/ 269290 w 1909331"/>
                <a:gd name="connsiteY6" fmla="*/ 0 h 1184731"/>
                <a:gd name="connsiteX7" fmla="*/ 338214 w 1909331"/>
                <a:gd name="connsiteY7" fmla="*/ 26744 h 1184731"/>
                <a:gd name="connsiteX8" fmla="*/ 405560 w 1909331"/>
                <a:gd name="connsiteY8" fmla="*/ 75458 h 1184731"/>
                <a:gd name="connsiteX9" fmla="*/ 485052 w 1909331"/>
                <a:gd name="connsiteY9" fmla="*/ 116849 h 1184731"/>
                <a:gd name="connsiteX10" fmla="*/ 578495 w 1909331"/>
                <a:gd name="connsiteY10" fmla="*/ 136872 h 1184731"/>
                <a:gd name="connsiteX11" fmla="*/ 1446775 w 1909331"/>
                <a:gd name="connsiteY11" fmla="*/ 137336 h 1184731"/>
                <a:gd name="connsiteX12" fmla="*/ 1514215 w 1909331"/>
                <a:gd name="connsiteY12" fmla="*/ 137984 h 1184731"/>
                <a:gd name="connsiteX13" fmla="*/ 1566312 w 1909331"/>
                <a:gd name="connsiteY13" fmla="*/ 183594 h 1184731"/>
                <a:gd name="connsiteX14" fmla="*/ 1611504 w 1909331"/>
                <a:gd name="connsiteY14" fmla="*/ 566448 h 1184731"/>
                <a:gd name="connsiteX15" fmla="*/ 1694703 w 1909331"/>
                <a:gd name="connsiteY15" fmla="*/ 1102536 h 1184731"/>
                <a:gd name="connsiteX16" fmla="*/ 1739848 w 1909331"/>
                <a:gd name="connsiteY16" fmla="*/ 1171413 h 1184731"/>
                <a:gd name="connsiteX17" fmla="*/ 1822077 w 1909331"/>
                <a:gd name="connsiteY17" fmla="*/ 1177989 h 1184731"/>
                <a:gd name="connsiteX18" fmla="*/ 1909331 w 1909331"/>
                <a:gd name="connsiteY18" fmla="*/ 1080076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09331" h="1184731">
                  <a:moveTo>
                    <a:pt x="0" y="1083860"/>
                  </a:moveTo>
                  <a:cubicBezTo>
                    <a:pt x="16617" y="1064363"/>
                    <a:pt x="38612" y="1036905"/>
                    <a:pt x="58596" y="969109"/>
                  </a:cubicBezTo>
                  <a:lnTo>
                    <a:pt x="119903" y="664386"/>
                  </a:lnTo>
                  <a:cubicBezTo>
                    <a:pt x="127041" y="589777"/>
                    <a:pt x="137516" y="518506"/>
                    <a:pt x="144654" y="443897"/>
                  </a:cubicBezTo>
                  <a:lnTo>
                    <a:pt x="170703" y="251636"/>
                  </a:lnTo>
                  <a:lnTo>
                    <a:pt x="215153" y="74161"/>
                  </a:lnTo>
                  <a:lnTo>
                    <a:pt x="269290" y="0"/>
                  </a:lnTo>
                  <a:cubicBezTo>
                    <a:pt x="290040" y="7802"/>
                    <a:pt x="317464" y="18942"/>
                    <a:pt x="338214" y="26744"/>
                  </a:cubicBezTo>
                  <a:lnTo>
                    <a:pt x="405560" y="75458"/>
                  </a:lnTo>
                  <a:cubicBezTo>
                    <a:pt x="432057" y="85918"/>
                    <a:pt x="458555" y="106389"/>
                    <a:pt x="485052" y="116849"/>
                  </a:cubicBezTo>
                  <a:lnTo>
                    <a:pt x="578495" y="136872"/>
                  </a:lnTo>
                  <a:cubicBezTo>
                    <a:pt x="736859" y="139599"/>
                    <a:pt x="1290265" y="135482"/>
                    <a:pt x="1446775" y="137336"/>
                  </a:cubicBezTo>
                  <a:lnTo>
                    <a:pt x="1514215" y="137984"/>
                  </a:lnTo>
                  <a:cubicBezTo>
                    <a:pt x="1561948" y="145694"/>
                    <a:pt x="1547872" y="113852"/>
                    <a:pt x="1566312" y="183594"/>
                  </a:cubicBezTo>
                  <a:cubicBezTo>
                    <a:pt x="1584752" y="253336"/>
                    <a:pt x="1586212" y="413291"/>
                    <a:pt x="1611504" y="566448"/>
                  </a:cubicBezTo>
                  <a:lnTo>
                    <a:pt x="1694703" y="1102536"/>
                  </a:lnTo>
                  <a:cubicBezTo>
                    <a:pt x="1713089" y="1121045"/>
                    <a:pt x="1721462" y="1152904"/>
                    <a:pt x="1739848" y="1171413"/>
                  </a:cubicBezTo>
                  <a:cubicBezTo>
                    <a:pt x="1760517" y="1178946"/>
                    <a:pt x="1790302" y="1193212"/>
                    <a:pt x="1822077" y="1177989"/>
                  </a:cubicBezTo>
                  <a:cubicBezTo>
                    <a:pt x="1853852" y="1162766"/>
                    <a:pt x="1890701" y="1091352"/>
                    <a:pt x="1909331" y="1080076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997FC1FA-3CDF-D746-B43A-FD64A890716E}"/>
                </a:ext>
              </a:extLst>
            </p:cNvPr>
            <p:cNvSpPr/>
            <p:nvPr/>
          </p:nvSpPr>
          <p:spPr bwMode="auto">
            <a:xfrm>
              <a:off x="5195856" y="3682612"/>
              <a:ext cx="1899556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1090"/>
                <a:gd name="connsiteY0" fmla="*/ 1088476 h 1184731"/>
                <a:gd name="connsiteX1" fmla="*/ 40355 w 1891090"/>
                <a:gd name="connsiteY1" fmla="*/ 977576 h 1184731"/>
                <a:gd name="connsiteX2" fmla="*/ 80495 w 1891090"/>
                <a:gd name="connsiteY2" fmla="*/ 664386 h 1184731"/>
                <a:gd name="connsiteX3" fmla="*/ 105246 w 1891090"/>
                <a:gd name="connsiteY3" fmla="*/ 443897 h 1184731"/>
                <a:gd name="connsiteX4" fmla="*/ 131295 w 1891090"/>
                <a:gd name="connsiteY4" fmla="*/ 251636 h 1184731"/>
                <a:gd name="connsiteX5" fmla="*/ 175745 w 1891090"/>
                <a:gd name="connsiteY5" fmla="*/ 74161 h 1184731"/>
                <a:gd name="connsiteX6" fmla="*/ 229882 w 1891090"/>
                <a:gd name="connsiteY6" fmla="*/ 0 h 1184731"/>
                <a:gd name="connsiteX7" fmla="*/ 298806 w 1891090"/>
                <a:gd name="connsiteY7" fmla="*/ 26744 h 1184731"/>
                <a:gd name="connsiteX8" fmla="*/ 366152 w 1891090"/>
                <a:gd name="connsiteY8" fmla="*/ 75458 h 1184731"/>
                <a:gd name="connsiteX9" fmla="*/ 445644 w 1891090"/>
                <a:gd name="connsiteY9" fmla="*/ 116849 h 1184731"/>
                <a:gd name="connsiteX10" fmla="*/ 539087 w 1891090"/>
                <a:gd name="connsiteY10" fmla="*/ 136872 h 1184731"/>
                <a:gd name="connsiteX11" fmla="*/ 1407367 w 1891090"/>
                <a:gd name="connsiteY11" fmla="*/ 137336 h 1184731"/>
                <a:gd name="connsiteX12" fmla="*/ 1474807 w 1891090"/>
                <a:gd name="connsiteY12" fmla="*/ 137984 h 1184731"/>
                <a:gd name="connsiteX13" fmla="*/ 1526904 w 1891090"/>
                <a:gd name="connsiteY13" fmla="*/ 183594 h 1184731"/>
                <a:gd name="connsiteX14" fmla="*/ 1572096 w 1891090"/>
                <a:gd name="connsiteY14" fmla="*/ 566448 h 1184731"/>
                <a:gd name="connsiteX15" fmla="*/ 1655295 w 1891090"/>
                <a:gd name="connsiteY15" fmla="*/ 1102536 h 1184731"/>
                <a:gd name="connsiteX16" fmla="*/ 1700440 w 1891090"/>
                <a:gd name="connsiteY16" fmla="*/ 1171413 h 1184731"/>
                <a:gd name="connsiteX17" fmla="*/ 1782669 w 1891090"/>
                <a:gd name="connsiteY17" fmla="*/ 1177989 h 1184731"/>
                <a:gd name="connsiteX18" fmla="*/ 1891090 w 1891090"/>
                <a:gd name="connsiteY18" fmla="*/ 1080076 h 1184731"/>
                <a:gd name="connsiteX0" fmla="*/ 0 w 1886856"/>
                <a:gd name="connsiteY0" fmla="*/ 1088476 h 1184731"/>
                <a:gd name="connsiteX1" fmla="*/ 40355 w 1886856"/>
                <a:gd name="connsiteY1" fmla="*/ 977576 h 1184731"/>
                <a:gd name="connsiteX2" fmla="*/ 80495 w 1886856"/>
                <a:gd name="connsiteY2" fmla="*/ 664386 h 1184731"/>
                <a:gd name="connsiteX3" fmla="*/ 105246 w 1886856"/>
                <a:gd name="connsiteY3" fmla="*/ 443897 h 1184731"/>
                <a:gd name="connsiteX4" fmla="*/ 131295 w 1886856"/>
                <a:gd name="connsiteY4" fmla="*/ 251636 h 1184731"/>
                <a:gd name="connsiteX5" fmla="*/ 175745 w 1886856"/>
                <a:gd name="connsiteY5" fmla="*/ 74161 h 1184731"/>
                <a:gd name="connsiteX6" fmla="*/ 229882 w 1886856"/>
                <a:gd name="connsiteY6" fmla="*/ 0 h 1184731"/>
                <a:gd name="connsiteX7" fmla="*/ 298806 w 1886856"/>
                <a:gd name="connsiteY7" fmla="*/ 26744 h 1184731"/>
                <a:gd name="connsiteX8" fmla="*/ 366152 w 1886856"/>
                <a:gd name="connsiteY8" fmla="*/ 75458 h 1184731"/>
                <a:gd name="connsiteX9" fmla="*/ 445644 w 1886856"/>
                <a:gd name="connsiteY9" fmla="*/ 116849 h 1184731"/>
                <a:gd name="connsiteX10" fmla="*/ 539087 w 1886856"/>
                <a:gd name="connsiteY10" fmla="*/ 136872 h 1184731"/>
                <a:gd name="connsiteX11" fmla="*/ 1407367 w 1886856"/>
                <a:gd name="connsiteY11" fmla="*/ 137336 h 1184731"/>
                <a:gd name="connsiteX12" fmla="*/ 1474807 w 1886856"/>
                <a:gd name="connsiteY12" fmla="*/ 137984 h 1184731"/>
                <a:gd name="connsiteX13" fmla="*/ 1526904 w 1886856"/>
                <a:gd name="connsiteY13" fmla="*/ 183594 h 1184731"/>
                <a:gd name="connsiteX14" fmla="*/ 1572096 w 1886856"/>
                <a:gd name="connsiteY14" fmla="*/ 566448 h 1184731"/>
                <a:gd name="connsiteX15" fmla="*/ 1655295 w 1886856"/>
                <a:gd name="connsiteY15" fmla="*/ 1102536 h 1184731"/>
                <a:gd name="connsiteX16" fmla="*/ 1700440 w 1886856"/>
                <a:gd name="connsiteY16" fmla="*/ 1171413 h 1184731"/>
                <a:gd name="connsiteX17" fmla="*/ 1782669 w 1886856"/>
                <a:gd name="connsiteY17" fmla="*/ 1177989 h 1184731"/>
                <a:gd name="connsiteX18" fmla="*/ 1886856 w 1886856"/>
                <a:gd name="connsiteY18" fmla="*/ 1058910 h 1184731"/>
                <a:gd name="connsiteX0" fmla="*/ 0 w 1899556"/>
                <a:gd name="connsiteY0" fmla="*/ 1088476 h 1184731"/>
                <a:gd name="connsiteX1" fmla="*/ 40355 w 1899556"/>
                <a:gd name="connsiteY1" fmla="*/ 977576 h 1184731"/>
                <a:gd name="connsiteX2" fmla="*/ 80495 w 1899556"/>
                <a:gd name="connsiteY2" fmla="*/ 664386 h 1184731"/>
                <a:gd name="connsiteX3" fmla="*/ 105246 w 1899556"/>
                <a:gd name="connsiteY3" fmla="*/ 443897 h 1184731"/>
                <a:gd name="connsiteX4" fmla="*/ 131295 w 1899556"/>
                <a:gd name="connsiteY4" fmla="*/ 251636 h 1184731"/>
                <a:gd name="connsiteX5" fmla="*/ 175745 w 1899556"/>
                <a:gd name="connsiteY5" fmla="*/ 74161 h 1184731"/>
                <a:gd name="connsiteX6" fmla="*/ 229882 w 1899556"/>
                <a:gd name="connsiteY6" fmla="*/ 0 h 1184731"/>
                <a:gd name="connsiteX7" fmla="*/ 298806 w 1899556"/>
                <a:gd name="connsiteY7" fmla="*/ 26744 h 1184731"/>
                <a:gd name="connsiteX8" fmla="*/ 366152 w 1899556"/>
                <a:gd name="connsiteY8" fmla="*/ 75458 h 1184731"/>
                <a:gd name="connsiteX9" fmla="*/ 445644 w 1899556"/>
                <a:gd name="connsiteY9" fmla="*/ 116849 h 1184731"/>
                <a:gd name="connsiteX10" fmla="*/ 539087 w 1899556"/>
                <a:gd name="connsiteY10" fmla="*/ 136872 h 1184731"/>
                <a:gd name="connsiteX11" fmla="*/ 1407367 w 1899556"/>
                <a:gd name="connsiteY11" fmla="*/ 137336 h 1184731"/>
                <a:gd name="connsiteX12" fmla="*/ 1474807 w 1899556"/>
                <a:gd name="connsiteY12" fmla="*/ 137984 h 1184731"/>
                <a:gd name="connsiteX13" fmla="*/ 1526904 w 1899556"/>
                <a:gd name="connsiteY13" fmla="*/ 183594 h 1184731"/>
                <a:gd name="connsiteX14" fmla="*/ 1572096 w 1899556"/>
                <a:gd name="connsiteY14" fmla="*/ 566448 h 1184731"/>
                <a:gd name="connsiteX15" fmla="*/ 1655295 w 1899556"/>
                <a:gd name="connsiteY15" fmla="*/ 1102536 h 1184731"/>
                <a:gd name="connsiteX16" fmla="*/ 1700440 w 1899556"/>
                <a:gd name="connsiteY16" fmla="*/ 1171413 h 1184731"/>
                <a:gd name="connsiteX17" fmla="*/ 1782669 w 1899556"/>
                <a:gd name="connsiteY17" fmla="*/ 1177989 h 1184731"/>
                <a:gd name="connsiteX18" fmla="*/ 1899556 w 1899556"/>
                <a:gd name="connsiteY18" fmla="*/ 1063143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9556" h="1184731">
                  <a:moveTo>
                    <a:pt x="0" y="1088476"/>
                  </a:moveTo>
                  <a:lnTo>
                    <a:pt x="40355" y="977576"/>
                  </a:lnTo>
                  <a:lnTo>
                    <a:pt x="80495" y="664386"/>
                  </a:lnTo>
                  <a:cubicBezTo>
                    <a:pt x="87633" y="589777"/>
                    <a:pt x="98108" y="518506"/>
                    <a:pt x="105246" y="443897"/>
                  </a:cubicBezTo>
                  <a:lnTo>
                    <a:pt x="131295" y="251636"/>
                  </a:lnTo>
                  <a:lnTo>
                    <a:pt x="175745" y="74161"/>
                  </a:lnTo>
                  <a:lnTo>
                    <a:pt x="229882" y="0"/>
                  </a:lnTo>
                  <a:cubicBezTo>
                    <a:pt x="250632" y="7802"/>
                    <a:pt x="278056" y="18942"/>
                    <a:pt x="298806" y="26744"/>
                  </a:cubicBezTo>
                  <a:lnTo>
                    <a:pt x="366152" y="75458"/>
                  </a:lnTo>
                  <a:cubicBezTo>
                    <a:pt x="392649" y="85918"/>
                    <a:pt x="419147" y="106389"/>
                    <a:pt x="445644" y="116849"/>
                  </a:cubicBezTo>
                  <a:lnTo>
                    <a:pt x="539087" y="136872"/>
                  </a:lnTo>
                  <a:cubicBezTo>
                    <a:pt x="697451" y="139599"/>
                    <a:pt x="1250857" y="135482"/>
                    <a:pt x="1407367" y="137336"/>
                  </a:cubicBezTo>
                  <a:lnTo>
                    <a:pt x="1474807" y="137984"/>
                  </a:lnTo>
                  <a:cubicBezTo>
                    <a:pt x="1522540" y="145694"/>
                    <a:pt x="1508464" y="113852"/>
                    <a:pt x="1526904" y="183594"/>
                  </a:cubicBezTo>
                  <a:cubicBezTo>
                    <a:pt x="1545344" y="253336"/>
                    <a:pt x="1546804" y="413291"/>
                    <a:pt x="1572096" y="566448"/>
                  </a:cubicBezTo>
                  <a:lnTo>
                    <a:pt x="1655295" y="1102536"/>
                  </a:lnTo>
                  <a:cubicBezTo>
                    <a:pt x="1673681" y="1121045"/>
                    <a:pt x="1682054" y="1152904"/>
                    <a:pt x="1700440" y="1171413"/>
                  </a:cubicBezTo>
                  <a:cubicBezTo>
                    <a:pt x="1721109" y="1178946"/>
                    <a:pt x="1750894" y="1193212"/>
                    <a:pt x="1782669" y="1177989"/>
                  </a:cubicBezTo>
                  <a:cubicBezTo>
                    <a:pt x="1814444" y="1162766"/>
                    <a:pt x="1880926" y="1074419"/>
                    <a:pt x="1899556" y="1063143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61AB195D-7CB5-7E46-8569-84A9D06C3FC1}"/>
                </a:ext>
              </a:extLst>
            </p:cNvPr>
            <p:cNvSpPr/>
            <p:nvPr/>
          </p:nvSpPr>
          <p:spPr bwMode="auto">
            <a:xfrm>
              <a:off x="7077549" y="3681702"/>
              <a:ext cx="1786902" cy="1184732"/>
            </a:xfrm>
            <a:custGeom>
              <a:avLst/>
              <a:gdLst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25450 w 2171700"/>
                <a:gd name="connsiteY2" fmla="*/ 984250 h 1181100"/>
                <a:gd name="connsiteX3" fmla="*/ 488950 w 2171700"/>
                <a:gd name="connsiteY3" fmla="*/ 647700 h 1181100"/>
                <a:gd name="connsiteX4" fmla="*/ 539750 w 2171700"/>
                <a:gd name="connsiteY4" fmla="*/ 234950 h 1181100"/>
                <a:gd name="connsiteX5" fmla="*/ 584200 w 2171700"/>
                <a:gd name="connsiteY5" fmla="*/ 50800 h 1181100"/>
                <a:gd name="connsiteX6" fmla="*/ 635000 w 2171700"/>
                <a:gd name="connsiteY6" fmla="*/ 0 h 1181100"/>
                <a:gd name="connsiteX7" fmla="*/ 711200 w 2171700"/>
                <a:gd name="connsiteY7" fmla="*/ 25400 h 1181100"/>
                <a:gd name="connsiteX8" fmla="*/ 889000 w 2171700"/>
                <a:gd name="connsiteY8" fmla="*/ 114300 h 1181100"/>
                <a:gd name="connsiteX9" fmla="*/ 1625600 w 2171700"/>
                <a:gd name="connsiteY9" fmla="*/ 120650 h 1181100"/>
                <a:gd name="connsiteX10" fmla="*/ 1873250 w 2171700"/>
                <a:gd name="connsiteY10" fmla="*/ 107950 h 1181100"/>
                <a:gd name="connsiteX11" fmla="*/ 1993900 w 2171700"/>
                <a:gd name="connsiteY11" fmla="*/ 539750 h 1181100"/>
                <a:gd name="connsiteX12" fmla="*/ 2063750 w 2171700"/>
                <a:gd name="connsiteY12" fmla="*/ 1085850 h 1181100"/>
                <a:gd name="connsiteX13" fmla="*/ 2171700 w 2171700"/>
                <a:gd name="connsiteY13" fmla="*/ 1181100 h 1181100"/>
                <a:gd name="connsiteX14" fmla="*/ 2171700 w 2171700"/>
                <a:gd name="connsiteY14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410247 w 2171700"/>
                <a:gd name="connsiteY2" fmla="*/ 1041261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25450 w 2171700"/>
                <a:gd name="connsiteY3" fmla="*/ 98425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39750 w 2171700"/>
                <a:gd name="connsiteY5" fmla="*/ 234950 h 1181100"/>
                <a:gd name="connsiteX6" fmla="*/ 584200 w 2171700"/>
                <a:gd name="connsiteY6" fmla="*/ 50800 h 1181100"/>
                <a:gd name="connsiteX7" fmla="*/ 635000 w 2171700"/>
                <a:gd name="connsiteY7" fmla="*/ 0 h 1181100"/>
                <a:gd name="connsiteX8" fmla="*/ 711200 w 2171700"/>
                <a:gd name="connsiteY8" fmla="*/ 25400 h 1181100"/>
                <a:gd name="connsiteX9" fmla="*/ 889000 w 2171700"/>
                <a:gd name="connsiteY9" fmla="*/ 114300 h 1181100"/>
                <a:gd name="connsiteX10" fmla="*/ 1625600 w 2171700"/>
                <a:gd name="connsiteY10" fmla="*/ 120650 h 1181100"/>
                <a:gd name="connsiteX11" fmla="*/ 1873250 w 2171700"/>
                <a:gd name="connsiteY11" fmla="*/ 107950 h 1181100"/>
                <a:gd name="connsiteX12" fmla="*/ 1993900 w 2171700"/>
                <a:gd name="connsiteY12" fmla="*/ 539750 h 1181100"/>
                <a:gd name="connsiteX13" fmla="*/ 2063750 w 2171700"/>
                <a:gd name="connsiteY13" fmla="*/ 1085850 h 1181100"/>
                <a:gd name="connsiteX14" fmla="*/ 2171700 w 2171700"/>
                <a:gd name="connsiteY14" fmla="*/ 1181100 h 1181100"/>
                <a:gd name="connsiteX15" fmla="*/ 2171700 w 2171700"/>
                <a:gd name="connsiteY15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493678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0800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70851 w 2171700"/>
                <a:gd name="connsiteY7" fmla="*/ 47463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41400 h 1181100"/>
                <a:gd name="connsiteX1" fmla="*/ 355600 w 2171700"/>
                <a:gd name="connsiteY1" fmla="*/ 1047750 h 1181100"/>
                <a:gd name="connsiteX2" fmla="*/ 396898 w 2171700"/>
                <a:gd name="connsiteY2" fmla="*/ 1037924 h 1181100"/>
                <a:gd name="connsiteX3" fmla="*/ 448810 w 2171700"/>
                <a:gd name="connsiteY3" fmla="*/ 960890 h 1181100"/>
                <a:gd name="connsiteX4" fmla="*/ 488950 w 2171700"/>
                <a:gd name="connsiteY4" fmla="*/ 647700 h 1181100"/>
                <a:gd name="connsiteX5" fmla="*/ 513701 w 2171700"/>
                <a:gd name="connsiteY5" fmla="*/ 427211 h 1181100"/>
                <a:gd name="connsiteX6" fmla="*/ 539750 w 2171700"/>
                <a:gd name="connsiteY6" fmla="*/ 234950 h 1181100"/>
                <a:gd name="connsiteX7" fmla="*/ 584200 w 2171700"/>
                <a:gd name="connsiteY7" fmla="*/ 57475 h 1181100"/>
                <a:gd name="connsiteX8" fmla="*/ 635000 w 2171700"/>
                <a:gd name="connsiteY8" fmla="*/ 0 h 1181100"/>
                <a:gd name="connsiteX9" fmla="*/ 711200 w 2171700"/>
                <a:gd name="connsiteY9" fmla="*/ 25400 h 1181100"/>
                <a:gd name="connsiteX10" fmla="*/ 889000 w 2171700"/>
                <a:gd name="connsiteY10" fmla="*/ 114300 h 1181100"/>
                <a:gd name="connsiteX11" fmla="*/ 1625600 w 2171700"/>
                <a:gd name="connsiteY11" fmla="*/ 120650 h 1181100"/>
                <a:gd name="connsiteX12" fmla="*/ 1873250 w 2171700"/>
                <a:gd name="connsiteY12" fmla="*/ 107950 h 1181100"/>
                <a:gd name="connsiteX13" fmla="*/ 1993900 w 2171700"/>
                <a:gd name="connsiteY13" fmla="*/ 539750 h 1181100"/>
                <a:gd name="connsiteX14" fmla="*/ 2063750 w 2171700"/>
                <a:gd name="connsiteY14" fmla="*/ 1085850 h 1181100"/>
                <a:gd name="connsiteX15" fmla="*/ 2171700 w 2171700"/>
                <a:gd name="connsiteY15" fmla="*/ 1181100 h 1181100"/>
                <a:gd name="connsiteX16" fmla="*/ 2171700 w 2171700"/>
                <a:gd name="connsiteY16" fmla="*/ 1181100 h 1181100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11200 w 2171700"/>
                <a:gd name="connsiteY9" fmla="*/ 42086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73250 w 2171700"/>
                <a:gd name="connsiteY12" fmla="*/ 124636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93900 w 2171700"/>
                <a:gd name="connsiteY13" fmla="*/ 556436 h 1197786"/>
                <a:gd name="connsiteX14" fmla="*/ 2063750 w 2171700"/>
                <a:gd name="connsiteY14" fmla="*/ 1102536 h 1197786"/>
                <a:gd name="connsiteX15" fmla="*/ 2171700 w 2171700"/>
                <a:gd name="connsiteY15" fmla="*/ 1197786 h 1197786"/>
                <a:gd name="connsiteX16" fmla="*/ 2171700 w 2171700"/>
                <a:gd name="connsiteY16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93900 w 2171700"/>
                <a:gd name="connsiteY14" fmla="*/ 556436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71700 w 2171700"/>
                <a:gd name="connsiteY16" fmla="*/ 1197786 h 1197786"/>
                <a:gd name="connsiteX17" fmla="*/ 2171700 w 2171700"/>
                <a:gd name="connsiteY17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18" fmla="*/ 2171700 w 2171700"/>
                <a:gd name="connsiteY18" fmla="*/ 1197786 h 1197786"/>
                <a:gd name="connsiteX0" fmla="*/ 0 w 2171700"/>
                <a:gd name="connsiteY0" fmla="*/ 1058086 h 1197786"/>
                <a:gd name="connsiteX1" fmla="*/ 355600 w 2171700"/>
                <a:gd name="connsiteY1" fmla="*/ 1064436 h 1197786"/>
                <a:gd name="connsiteX2" fmla="*/ 396898 w 2171700"/>
                <a:gd name="connsiteY2" fmla="*/ 1054610 h 1197786"/>
                <a:gd name="connsiteX3" fmla="*/ 448810 w 2171700"/>
                <a:gd name="connsiteY3" fmla="*/ 977576 h 1197786"/>
                <a:gd name="connsiteX4" fmla="*/ 488950 w 2171700"/>
                <a:gd name="connsiteY4" fmla="*/ 664386 h 1197786"/>
                <a:gd name="connsiteX5" fmla="*/ 513701 w 2171700"/>
                <a:gd name="connsiteY5" fmla="*/ 443897 h 1197786"/>
                <a:gd name="connsiteX6" fmla="*/ 539750 w 2171700"/>
                <a:gd name="connsiteY6" fmla="*/ 251636 h 1197786"/>
                <a:gd name="connsiteX7" fmla="*/ 584200 w 2171700"/>
                <a:gd name="connsiteY7" fmla="*/ 74161 h 1197786"/>
                <a:gd name="connsiteX8" fmla="*/ 638337 w 2171700"/>
                <a:gd name="connsiteY8" fmla="*/ 0 h 1197786"/>
                <a:gd name="connsiteX9" fmla="*/ 781282 w 2171700"/>
                <a:gd name="connsiteY9" fmla="*/ 58772 h 1197786"/>
                <a:gd name="connsiteX10" fmla="*/ 889000 w 2171700"/>
                <a:gd name="connsiteY10" fmla="*/ 130986 h 1197786"/>
                <a:gd name="connsiteX11" fmla="*/ 1625600 w 2171700"/>
                <a:gd name="connsiteY11" fmla="*/ 137336 h 1197786"/>
                <a:gd name="connsiteX12" fmla="*/ 1883262 w 2171700"/>
                <a:gd name="connsiteY12" fmla="*/ 137984 h 1197786"/>
                <a:gd name="connsiteX13" fmla="*/ 1935359 w 2171700"/>
                <a:gd name="connsiteY13" fmla="*/ 183594 h 1197786"/>
                <a:gd name="connsiteX14" fmla="*/ 1980551 w 2171700"/>
                <a:gd name="connsiteY14" fmla="*/ 566448 h 1197786"/>
                <a:gd name="connsiteX15" fmla="*/ 2063750 w 2171700"/>
                <a:gd name="connsiteY15" fmla="*/ 1102536 h 1197786"/>
                <a:gd name="connsiteX16" fmla="*/ 2108895 w 2171700"/>
                <a:gd name="connsiteY16" fmla="*/ 1171413 h 1197786"/>
                <a:gd name="connsiteX17" fmla="*/ 2171700 w 2171700"/>
                <a:gd name="connsiteY17" fmla="*/ 1197786 h 1197786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81282 w 2158351"/>
                <a:gd name="connsiteY9" fmla="*/ 58772 h 1204461"/>
                <a:gd name="connsiteX10" fmla="*/ 889000 w 2158351"/>
                <a:gd name="connsiteY10" fmla="*/ 130986 h 1204461"/>
                <a:gd name="connsiteX11" fmla="*/ 1625600 w 2158351"/>
                <a:gd name="connsiteY11" fmla="*/ 137336 h 1204461"/>
                <a:gd name="connsiteX12" fmla="*/ 1883262 w 2158351"/>
                <a:gd name="connsiteY12" fmla="*/ 137984 h 1204461"/>
                <a:gd name="connsiteX13" fmla="*/ 1935359 w 2158351"/>
                <a:gd name="connsiteY13" fmla="*/ 183594 h 1204461"/>
                <a:gd name="connsiteX14" fmla="*/ 1980551 w 2158351"/>
                <a:gd name="connsiteY14" fmla="*/ 566448 h 1204461"/>
                <a:gd name="connsiteX15" fmla="*/ 2063750 w 2158351"/>
                <a:gd name="connsiteY15" fmla="*/ 1102536 h 1204461"/>
                <a:gd name="connsiteX16" fmla="*/ 2108895 w 2158351"/>
                <a:gd name="connsiteY16" fmla="*/ 1171413 h 1204461"/>
                <a:gd name="connsiteX17" fmla="*/ 2158351 w 2158351"/>
                <a:gd name="connsiteY17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17273 w 2158351"/>
                <a:gd name="connsiteY9" fmla="*/ 13395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81282 w 2158351"/>
                <a:gd name="connsiteY10" fmla="*/ 58772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89000 w 2158351"/>
                <a:gd name="connsiteY11" fmla="*/ 130986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4228 w 2158351"/>
                <a:gd name="connsiteY12" fmla="*/ 136872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67565 w 2158351"/>
                <a:gd name="connsiteY12" fmla="*/ 130198 h 1204461"/>
                <a:gd name="connsiteX13" fmla="*/ 1625600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625600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65639 w 2158351"/>
                <a:gd name="connsiteY11" fmla="*/ 120974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947542 w 2158351"/>
                <a:gd name="connsiteY11" fmla="*/ 136872 h 1204461"/>
                <a:gd name="connsiteX12" fmla="*/ 1815822 w 2158351"/>
                <a:gd name="connsiteY12" fmla="*/ 137336 h 1204461"/>
                <a:gd name="connsiteX13" fmla="*/ 1883262 w 2158351"/>
                <a:gd name="connsiteY13" fmla="*/ 137984 h 1204461"/>
                <a:gd name="connsiteX14" fmla="*/ 1935359 w 2158351"/>
                <a:gd name="connsiteY14" fmla="*/ 183594 h 1204461"/>
                <a:gd name="connsiteX15" fmla="*/ 1980551 w 2158351"/>
                <a:gd name="connsiteY15" fmla="*/ 566448 h 1204461"/>
                <a:gd name="connsiteX16" fmla="*/ 2063750 w 2158351"/>
                <a:gd name="connsiteY16" fmla="*/ 1102536 h 1204461"/>
                <a:gd name="connsiteX17" fmla="*/ 2108895 w 2158351"/>
                <a:gd name="connsiteY17" fmla="*/ 1171413 h 1204461"/>
                <a:gd name="connsiteX18" fmla="*/ 2158351 w 2158351"/>
                <a:gd name="connsiteY18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396898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158351"/>
                <a:gd name="connsiteY0" fmla="*/ 1058086 h 1204461"/>
                <a:gd name="connsiteX1" fmla="*/ 355600 w 2158351"/>
                <a:gd name="connsiteY1" fmla="*/ 1064436 h 1204461"/>
                <a:gd name="connsiteX2" fmla="*/ 416922 w 2158351"/>
                <a:gd name="connsiteY2" fmla="*/ 1054610 h 1204461"/>
                <a:gd name="connsiteX3" fmla="*/ 448810 w 2158351"/>
                <a:gd name="connsiteY3" fmla="*/ 977576 h 1204461"/>
                <a:gd name="connsiteX4" fmla="*/ 488950 w 2158351"/>
                <a:gd name="connsiteY4" fmla="*/ 664386 h 1204461"/>
                <a:gd name="connsiteX5" fmla="*/ 513701 w 2158351"/>
                <a:gd name="connsiteY5" fmla="*/ 443897 h 1204461"/>
                <a:gd name="connsiteX6" fmla="*/ 539750 w 2158351"/>
                <a:gd name="connsiteY6" fmla="*/ 251636 h 1204461"/>
                <a:gd name="connsiteX7" fmla="*/ 584200 w 2158351"/>
                <a:gd name="connsiteY7" fmla="*/ 74161 h 1204461"/>
                <a:gd name="connsiteX8" fmla="*/ 638337 w 2158351"/>
                <a:gd name="connsiteY8" fmla="*/ 0 h 1204461"/>
                <a:gd name="connsiteX9" fmla="*/ 707261 w 2158351"/>
                <a:gd name="connsiteY9" fmla="*/ 26744 h 1204461"/>
                <a:gd name="connsiteX10" fmla="*/ 774607 w 2158351"/>
                <a:gd name="connsiteY10" fmla="*/ 75458 h 1204461"/>
                <a:gd name="connsiteX11" fmla="*/ 854099 w 2158351"/>
                <a:gd name="connsiteY11" fmla="*/ 116849 h 1204461"/>
                <a:gd name="connsiteX12" fmla="*/ 947542 w 2158351"/>
                <a:gd name="connsiteY12" fmla="*/ 136872 h 1204461"/>
                <a:gd name="connsiteX13" fmla="*/ 1815822 w 2158351"/>
                <a:gd name="connsiteY13" fmla="*/ 137336 h 1204461"/>
                <a:gd name="connsiteX14" fmla="*/ 1883262 w 2158351"/>
                <a:gd name="connsiteY14" fmla="*/ 137984 h 1204461"/>
                <a:gd name="connsiteX15" fmla="*/ 1935359 w 2158351"/>
                <a:gd name="connsiteY15" fmla="*/ 183594 h 1204461"/>
                <a:gd name="connsiteX16" fmla="*/ 1980551 w 2158351"/>
                <a:gd name="connsiteY16" fmla="*/ 566448 h 1204461"/>
                <a:gd name="connsiteX17" fmla="*/ 2063750 w 2158351"/>
                <a:gd name="connsiteY17" fmla="*/ 1102536 h 1204461"/>
                <a:gd name="connsiteX18" fmla="*/ 2108895 w 2158351"/>
                <a:gd name="connsiteY18" fmla="*/ 1171413 h 1204461"/>
                <a:gd name="connsiteX19" fmla="*/ 2158351 w 2158351"/>
                <a:gd name="connsiteY19" fmla="*/ 1204461 h 1204461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86098"/>
                <a:gd name="connsiteY0" fmla="*/ 1058086 h 1171413"/>
                <a:gd name="connsiteX1" fmla="*/ 355600 w 2286098"/>
                <a:gd name="connsiteY1" fmla="*/ 1064436 h 1171413"/>
                <a:gd name="connsiteX2" fmla="*/ 416922 w 2286098"/>
                <a:gd name="connsiteY2" fmla="*/ 1054610 h 1171413"/>
                <a:gd name="connsiteX3" fmla="*/ 448810 w 2286098"/>
                <a:gd name="connsiteY3" fmla="*/ 977576 h 1171413"/>
                <a:gd name="connsiteX4" fmla="*/ 488950 w 2286098"/>
                <a:gd name="connsiteY4" fmla="*/ 664386 h 1171413"/>
                <a:gd name="connsiteX5" fmla="*/ 513701 w 2286098"/>
                <a:gd name="connsiteY5" fmla="*/ 443897 h 1171413"/>
                <a:gd name="connsiteX6" fmla="*/ 539750 w 2286098"/>
                <a:gd name="connsiteY6" fmla="*/ 251636 h 1171413"/>
                <a:gd name="connsiteX7" fmla="*/ 584200 w 2286098"/>
                <a:gd name="connsiteY7" fmla="*/ 74161 h 1171413"/>
                <a:gd name="connsiteX8" fmla="*/ 638337 w 2286098"/>
                <a:gd name="connsiteY8" fmla="*/ 0 h 1171413"/>
                <a:gd name="connsiteX9" fmla="*/ 707261 w 2286098"/>
                <a:gd name="connsiteY9" fmla="*/ 26744 h 1171413"/>
                <a:gd name="connsiteX10" fmla="*/ 774607 w 2286098"/>
                <a:gd name="connsiteY10" fmla="*/ 75458 h 1171413"/>
                <a:gd name="connsiteX11" fmla="*/ 854099 w 2286098"/>
                <a:gd name="connsiteY11" fmla="*/ 116849 h 1171413"/>
                <a:gd name="connsiteX12" fmla="*/ 947542 w 2286098"/>
                <a:gd name="connsiteY12" fmla="*/ 136872 h 1171413"/>
                <a:gd name="connsiteX13" fmla="*/ 1815822 w 2286098"/>
                <a:gd name="connsiteY13" fmla="*/ 137336 h 1171413"/>
                <a:gd name="connsiteX14" fmla="*/ 1883262 w 2286098"/>
                <a:gd name="connsiteY14" fmla="*/ 137984 h 1171413"/>
                <a:gd name="connsiteX15" fmla="*/ 1935359 w 2286098"/>
                <a:gd name="connsiteY15" fmla="*/ 183594 h 1171413"/>
                <a:gd name="connsiteX16" fmla="*/ 1980551 w 2286098"/>
                <a:gd name="connsiteY16" fmla="*/ 566448 h 1171413"/>
                <a:gd name="connsiteX17" fmla="*/ 2063750 w 2286098"/>
                <a:gd name="connsiteY17" fmla="*/ 1102536 h 1171413"/>
                <a:gd name="connsiteX18" fmla="*/ 2108895 w 2286098"/>
                <a:gd name="connsiteY18" fmla="*/ 1171413 h 1171413"/>
                <a:gd name="connsiteX19" fmla="*/ 2286098 w 2286098"/>
                <a:gd name="connsiteY19" fmla="*/ 1076714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71413"/>
                <a:gd name="connsiteX1" fmla="*/ 355600 w 2299545"/>
                <a:gd name="connsiteY1" fmla="*/ 1064436 h 1171413"/>
                <a:gd name="connsiteX2" fmla="*/ 416922 w 2299545"/>
                <a:gd name="connsiteY2" fmla="*/ 1054610 h 1171413"/>
                <a:gd name="connsiteX3" fmla="*/ 448810 w 2299545"/>
                <a:gd name="connsiteY3" fmla="*/ 977576 h 1171413"/>
                <a:gd name="connsiteX4" fmla="*/ 488950 w 2299545"/>
                <a:gd name="connsiteY4" fmla="*/ 664386 h 1171413"/>
                <a:gd name="connsiteX5" fmla="*/ 513701 w 2299545"/>
                <a:gd name="connsiteY5" fmla="*/ 443897 h 1171413"/>
                <a:gd name="connsiteX6" fmla="*/ 539750 w 2299545"/>
                <a:gd name="connsiteY6" fmla="*/ 251636 h 1171413"/>
                <a:gd name="connsiteX7" fmla="*/ 584200 w 2299545"/>
                <a:gd name="connsiteY7" fmla="*/ 74161 h 1171413"/>
                <a:gd name="connsiteX8" fmla="*/ 638337 w 2299545"/>
                <a:gd name="connsiteY8" fmla="*/ 0 h 1171413"/>
                <a:gd name="connsiteX9" fmla="*/ 707261 w 2299545"/>
                <a:gd name="connsiteY9" fmla="*/ 26744 h 1171413"/>
                <a:gd name="connsiteX10" fmla="*/ 774607 w 2299545"/>
                <a:gd name="connsiteY10" fmla="*/ 75458 h 1171413"/>
                <a:gd name="connsiteX11" fmla="*/ 854099 w 2299545"/>
                <a:gd name="connsiteY11" fmla="*/ 116849 h 1171413"/>
                <a:gd name="connsiteX12" fmla="*/ 947542 w 2299545"/>
                <a:gd name="connsiteY12" fmla="*/ 136872 h 1171413"/>
                <a:gd name="connsiteX13" fmla="*/ 1815822 w 2299545"/>
                <a:gd name="connsiteY13" fmla="*/ 137336 h 1171413"/>
                <a:gd name="connsiteX14" fmla="*/ 1883262 w 2299545"/>
                <a:gd name="connsiteY14" fmla="*/ 137984 h 1171413"/>
                <a:gd name="connsiteX15" fmla="*/ 1935359 w 2299545"/>
                <a:gd name="connsiteY15" fmla="*/ 183594 h 1171413"/>
                <a:gd name="connsiteX16" fmla="*/ 1980551 w 2299545"/>
                <a:gd name="connsiteY16" fmla="*/ 566448 h 1171413"/>
                <a:gd name="connsiteX17" fmla="*/ 2063750 w 2299545"/>
                <a:gd name="connsiteY17" fmla="*/ 1102536 h 1171413"/>
                <a:gd name="connsiteX18" fmla="*/ 2108895 w 2299545"/>
                <a:gd name="connsiteY18" fmla="*/ 1171413 h 1171413"/>
                <a:gd name="connsiteX19" fmla="*/ 2299545 w 2299545"/>
                <a:gd name="connsiteY19" fmla="*/ 1080076 h 1171413"/>
                <a:gd name="connsiteX0" fmla="*/ 0 w 2299545"/>
                <a:gd name="connsiteY0" fmla="*/ 1058086 h 1184731"/>
                <a:gd name="connsiteX1" fmla="*/ 355600 w 2299545"/>
                <a:gd name="connsiteY1" fmla="*/ 1064436 h 1184731"/>
                <a:gd name="connsiteX2" fmla="*/ 416922 w 2299545"/>
                <a:gd name="connsiteY2" fmla="*/ 1054610 h 1184731"/>
                <a:gd name="connsiteX3" fmla="*/ 448810 w 2299545"/>
                <a:gd name="connsiteY3" fmla="*/ 977576 h 1184731"/>
                <a:gd name="connsiteX4" fmla="*/ 488950 w 2299545"/>
                <a:gd name="connsiteY4" fmla="*/ 664386 h 1184731"/>
                <a:gd name="connsiteX5" fmla="*/ 513701 w 2299545"/>
                <a:gd name="connsiteY5" fmla="*/ 443897 h 1184731"/>
                <a:gd name="connsiteX6" fmla="*/ 539750 w 2299545"/>
                <a:gd name="connsiteY6" fmla="*/ 251636 h 1184731"/>
                <a:gd name="connsiteX7" fmla="*/ 584200 w 2299545"/>
                <a:gd name="connsiteY7" fmla="*/ 74161 h 1184731"/>
                <a:gd name="connsiteX8" fmla="*/ 638337 w 2299545"/>
                <a:gd name="connsiteY8" fmla="*/ 0 h 1184731"/>
                <a:gd name="connsiteX9" fmla="*/ 707261 w 2299545"/>
                <a:gd name="connsiteY9" fmla="*/ 26744 h 1184731"/>
                <a:gd name="connsiteX10" fmla="*/ 774607 w 2299545"/>
                <a:gd name="connsiteY10" fmla="*/ 75458 h 1184731"/>
                <a:gd name="connsiteX11" fmla="*/ 854099 w 2299545"/>
                <a:gd name="connsiteY11" fmla="*/ 116849 h 1184731"/>
                <a:gd name="connsiteX12" fmla="*/ 947542 w 2299545"/>
                <a:gd name="connsiteY12" fmla="*/ 136872 h 1184731"/>
                <a:gd name="connsiteX13" fmla="*/ 1815822 w 2299545"/>
                <a:gd name="connsiteY13" fmla="*/ 137336 h 1184731"/>
                <a:gd name="connsiteX14" fmla="*/ 1883262 w 2299545"/>
                <a:gd name="connsiteY14" fmla="*/ 137984 h 1184731"/>
                <a:gd name="connsiteX15" fmla="*/ 1935359 w 2299545"/>
                <a:gd name="connsiteY15" fmla="*/ 183594 h 1184731"/>
                <a:gd name="connsiteX16" fmla="*/ 1980551 w 2299545"/>
                <a:gd name="connsiteY16" fmla="*/ 566448 h 1184731"/>
                <a:gd name="connsiteX17" fmla="*/ 2063750 w 2299545"/>
                <a:gd name="connsiteY17" fmla="*/ 1102536 h 1184731"/>
                <a:gd name="connsiteX18" fmla="*/ 2108895 w 2299545"/>
                <a:gd name="connsiteY18" fmla="*/ 1171413 h 1184731"/>
                <a:gd name="connsiteX19" fmla="*/ 2191124 w 2299545"/>
                <a:gd name="connsiteY19" fmla="*/ 1177989 h 1184731"/>
                <a:gd name="connsiteX20" fmla="*/ 2299545 w 2299545"/>
                <a:gd name="connsiteY20" fmla="*/ 1080076 h 1184731"/>
                <a:gd name="connsiteX0" fmla="*/ 0 w 1943945"/>
                <a:gd name="connsiteY0" fmla="*/ 1064436 h 1184731"/>
                <a:gd name="connsiteX1" fmla="*/ 61322 w 1943945"/>
                <a:gd name="connsiteY1" fmla="*/ 1054610 h 1184731"/>
                <a:gd name="connsiteX2" fmla="*/ 93210 w 1943945"/>
                <a:gd name="connsiteY2" fmla="*/ 977576 h 1184731"/>
                <a:gd name="connsiteX3" fmla="*/ 133350 w 1943945"/>
                <a:gd name="connsiteY3" fmla="*/ 664386 h 1184731"/>
                <a:gd name="connsiteX4" fmla="*/ 158101 w 1943945"/>
                <a:gd name="connsiteY4" fmla="*/ 443897 h 1184731"/>
                <a:gd name="connsiteX5" fmla="*/ 184150 w 1943945"/>
                <a:gd name="connsiteY5" fmla="*/ 251636 h 1184731"/>
                <a:gd name="connsiteX6" fmla="*/ 228600 w 1943945"/>
                <a:gd name="connsiteY6" fmla="*/ 74161 h 1184731"/>
                <a:gd name="connsiteX7" fmla="*/ 282737 w 1943945"/>
                <a:gd name="connsiteY7" fmla="*/ 0 h 1184731"/>
                <a:gd name="connsiteX8" fmla="*/ 351661 w 1943945"/>
                <a:gd name="connsiteY8" fmla="*/ 26744 h 1184731"/>
                <a:gd name="connsiteX9" fmla="*/ 419007 w 1943945"/>
                <a:gd name="connsiteY9" fmla="*/ 75458 h 1184731"/>
                <a:gd name="connsiteX10" fmla="*/ 498499 w 1943945"/>
                <a:gd name="connsiteY10" fmla="*/ 116849 h 1184731"/>
                <a:gd name="connsiteX11" fmla="*/ 591942 w 1943945"/>
                <a:gd name="connsiteY11" fmla="*/ 136872 h 1184731"/>
                <a:gd name="connsiteX12" fmla="*/ 1460222 w 1943945"/>
                <a:gd name="connsiteY12" fmla="*/ 137336 h 1184731"/>
                <a:gd name="connsiteX13" fmla="*/ 1527662 w 1943945"/>
                <a:gd name="connsiteY13" fmla="*/ 137984 h 1184731"/>
                <a:gd name="connsiteX14" fmla="*/ 1579759 w 1943945"/>
                <a:gd name="connsiteY14" fmla="*/ 183594 h 1184731"/>
                <a:gd name="connsiteX15" fmla="*/ 1624951 w 1943945"/>
                <a:gd name="connsiteY15" fmla="*/ 566448 h 1184731"/>
                <a:gd name="connsiteX16" fmla="*/ 1708150 w 1943945"/>
                <a:gd name="connsiteY16" fmla="*/ 1102536 h 1184731"/>
                <a:gd name="connsiteX17" fmla="*/ 1753295 w 1943945"/>
                <a:gd name="connsiteY17" fmla="*/ 1171413 h 1184731"/>
                <a:gd name="connsiteX18" fmla="*/ 1835524 w 1943945"/>
                <a:gd name="connsiteY18" fmla="*/ 1177989 h 1184731"/>
                <a:gd name="connsiteX19" fmla="*/ 1943945 w 1943945"/>
                <a:gd name="connsiteY19" fmla="*/ 1080076 h 1184731"/>
                <a:gd name="connsiteX0" fmla="*/ 0 w 1930498"/>
                <a:gd name="connsiteY0" fmla="*/ 1071160 h 1184731"/>
                <a:gd name="connsiteX1" fmla="*/ 47875 w 1930498"/>
                <a:gd name="connsiteY1" fmla="*/ 1054610 h 1184731"/>
                <a:gd name="connsiteX2" fmla="*/ 79763 w 1930498"/>
                <a:gd name="connsiteY2" fmla="*/ 977576 h 1184731"/>
                <a:gd name="connsiteX3" fmla="*/ 119903 w 1930498"/>
                <a:gd name="connsiteY3" fmla="*/ 664386 h 1184731"/>
                <a:gd name="connsiteX4" fmla="*/ 144654 w 1930498"/>
                <a:gd name="connsiteY4" fmla="*/ 443897 h 1184731"/>
                <a:gd name="connsiteX5" fmla="*/ 170703 w 1930498"/>
                <a:gd name="connsiteY5" fmla="*/ 251636 h 1184731"/>
                <a:gd name="connsiteX6" fmla="*/ 215153 w 1930498"/>
                <a:gd name="connsiteY6" fmla="*/ 74161 h 1184731"/>
                <a:gd name="connsiteX7" fmla="*/ 269290 w 1930498"/>
                <a:gd name="connsiteY7" fmla="*/ 0 h 1184731"/>
                <a:gd name="connsiteX8" fmla="*/ 338214 w 1930498"/>
                <a:gd name="connsiteY8" fmla="*/ 26744 h 1184731"/>
                <a:gd name="connsiteX9" fmla="*/ 405560 w 1930498"/>
                <a:gd name="connsiteY9" fmla="*/ 75458 h 1184731"/>
                <a:gd name="connsiteX10" fmla="*/ 485052 w 1930498"/>
                <a:gd name="connsiteY10" fmla="*/ 116849 h 1184731"/>
                <a:gd name="connsiteX11" fmla="*/ 578495 w 1930498"/>
                <a:gd name="connsiteY11" fmla="*/ 136872 h 1184731"/>
                <a:gd name="connsiteX12" fmla="*/ 1446775 w 1930498"/>
                <a:gd name="connsiteY12" fmla="*/ 137336 h 1184731"/>
                <a:gd name="connsiteX13" fmla="*/ 1514215 w 1930498"/>
                <a:gd name="connsiteY13" fmla="*/ 137984 h 1184731"/>
                <a:gd name="connsiteX14" fmla="*/ 1566312 w 1930498"/>
                <a:gd name="connsiteY14" fmla="*/ 183594 h 1184731"/>
                <a:gd name="connsiteX15" fmla="*/ 1611504 w 1930498"/>
                <a:gd name="connsiteY15" fmla="*/ 566448 h 1184731"/>
                <a:gd name="connsiteX16" fmla="*/ 1694703 w 1930498"/>
                <a:gd name="connsiteY16" fmla="*/ 1102536 h 1184731"/>
                <a:gd name="connsiteX17" fmla="*/ 1739848 w 1930498"/>
                <a:gd name="connsiteY17" fmla="*/ 1171413 h 1184731"/>
                <a:gd name="connsiteX18" fmla="*/ 1822077 w 1930498"/>
                <a:gd name="connsiteY18" fmla="*/ 1177989 h 1184731"/>
                <a:gd name="connsiteX19" fmla="*/ 1930498 w 1930498"/>
                <a:gd name="connsiteY19" fmla="*/ 1080076 h 1184731"/>
                <a:gd name="connsiteX0" fmla="*/ 0 w 1882623"/>
                <a:gd name="connsiteY0" fmla="*/ 1054610 h 1184731"/>
                <a:gd name="connsiteX1" fmla="*/ 31888 w 1882623"/>
                <a:gd name="connsiteY1" fmla="*/ 977576 h 1184731"/>
                <a:gd name="connsiteX2" fmla="*/ 72028 w 1882623"/>
                <a:gd name="connsiteY2" fmla="*/ 664386 h 1184731"/>
                <a:gd name="connsiteX3" fmla="*/ 96779 w 1882623"/>
                <a:gd name="connsiteY3" fmla="*/ 443897 h 1184731"/>
                <a:gd name="connsiteX4" fmla="*/ 122828 w 1882623"/>
                <a:gd name="connsiteY4" fmla="*/ 251636 h 1184731"/>
                <a:gd name="connsiteX5" fmla="*/ 167278 w 1882623"/>
                <a:gd name="connsiteY5" fmla="*/ 74161 h 1184731"/>
                <a:gd name="connsiteX6" fmla="*/ 221415 w 1882623"/>
                <a:gd name="connsiteY6" fmla="*/ 0 h 1184731"/>
                <a:gd name="connsiteX7" fmla="*/ 290339 w 1882623"/>
                <a:gd name="connsiteY7" fmla="*/ 26744 h 1184731"/>
                <a:gd name="connsiteX8" fmla="*/ 357685 w 1882623"/>
                <a:gd name="connsiteY8" fmla="*/ 75458 h 1184731"/>
                <a:gd name="connsiteX9" fmla="*/ 437177 w 1882623"/>
                <a:gd name="connsiteY9" fmla="*/ 116849 h 1184731"/>
                <a:gd name="connsiteX10" fmla="*/ 530620 w 1882623"/>
                <a:gd name="connsiteY10" fmla="*/ 136872 h 1184731"/>
                <a:gd name="connsiteX11" fmla="*/ 1398900 w 1882623"/>
                <a:gd name="connsiteY11" fmla="*/ 137336 h 1184731"/>
                <a:gd name="connsiteX12" fmla="*/ 1466340 w 1882623"/>
                <a:gd name="connsiteY12" fmla="*/ 137984 h 1184731"/>
                <a:gd name="connsiteX13" fmla="*/ 1518437 w 1882623"/>
                <a:gd name="connsiteY13" fmla="*/ 183594 h 1184731"/>
                <a:gd name="connsiteX14" fmla="*/ 1563629 w 1882623"/>
                <a:gd name="connsiteY14" fmla="*/ 566448 h 1184731"/>
                <a:gd name="connsiteX15" fmla="*/ 1646828 w 1882623"/>
                <a:gd name="connsiteY15" fmla="*/ 1102536 h 1184731"/>
                <a:gd name="connsiteX16" fmla="*/ 1691973 w 1882623"/>
                <a:gd name="connsiteY16" fmla="*/ 1171413 h 1184731"/>
                <a:gd name="connsiteX17" fmla="*/ 1774202 w 1882623"/>
                <a:gd name="connsiteY17" fmla="*/ 1177989 h 1184731"/>
                <a:gd name="connsiteX18" fmla="*/ 1882623 w 1882623"/>
                <a:gd name="connsiteY18" fmla="*/ 1080076 h 1184731"/>
                <a:gd name="connsiteX0" fmla="*/ 0 w 1895323"/>
                <a:gd name="connsiteY0" fmla="*/ 1075777 h 1184731"/>
                <a:gd name="connsiteX1" fmla="*/ 44588 w 1895323"/>
                <a:gd name="connsiteY1" fmla="*/ 977576 h 1184731"/>
                <a:gd name="connsiteX2" fmla="*/ 84728 w 1895323"/>
                <a:gd name="connsiteY2" fmla="*/ 664386 h 1184731"/>
                <a:gd name="connsiteX3" fmla="*/ 109479 w 1895323"/>
                <a:gd name="connsiteY3" fmla="*/ 443897 h 1184731"/>
                <a:gd name="connsiteX4" fmla="*/ 135528 w 1895323"/>
                <a:gd name="connsiteY4" fmla="*/ 251636 h 1184731"/>
                <a:gd name="connsiteX5" fmla="*/ 179978 w 1895323"/>
                <a:gd name="connsiteY5" fmla="*/ 74161 h 1184731"/>
                <a:gd name="connsiteX6" fmla="*/ 234115 w 1895323"/>
                <a:gd name="connsiteY6" fmla="*/ 0 h 1184731"/>
                <a:gd name="connsiteX7" fmla="*/ 303039 w 1895323"/>
                <a:gd name="connsiteY7" fmla="*/ 26744 h 1184731"/>
                <a:gd name="connsiteX8" fmla="*/ 370385 w 1895323"/>
                <a:gd name="connsiteY8" fmla="*/ 75458 h 1184731"/>
                <a:gd name="connsiteX9" fmla="*/ 449877 w 1895323"/>
                <a:gd name="connsiteY9" fmla="*/ 116849 h 1184731"/>
                <a:gd name="connsiteX10" fmla="*/ 543320 w 1895323"/>
                <a:gd name="connsiteY10" fmla="*/ 136872 h 1184731"/>
                <a:gd name="connsiteX11" fmla="*/ 1411600 w 1895323"/>
                <a:gd name="connsiteY11" fmla="*/ 137336 h 1184731"/>
                <a:gd name="connsiteX12" fmla="*/ 1479040 w 1895323"/>
                <a:gd name="connsiteY12" fmla="*/ 137984 h 1184731"/>
                <a:gd name="connsiteX13" fmla="*/ 1531137 w 1895323"/>
                <a:gd name="connsiteY13" fmla="*/ 183594 h 1184731"/>
                <a:gd name="connsiteX14" fmla="*/ 1576329 w 1895323"/>
                <a:gd name="connsiteY14" fmla="*/ 566448 h 1184731"/>
                <a:gd name="connsiteX15" fmla="*/ 1659528 w 1895323"/>
                <a:gd name="connsiteY15" fmla="*/ 1102536 h 1184731"/>
                <a:gd name="connsiteX16" fmla="*/ 1704673 w 1895323"/>
                <a:gd name="connsiteY16" fmla="*/ 1171413 h 1184731"/>
                <a:gd name="connsiteX17" fmla="*/ 1786902 w 1895323"/>
                <a:gd name="connsiteY17" fmla="*/ 1177989 h 1184731"/>
                <a:gd name="connsiteX18" fmla="*/ 1895323 w 1895323"/>
                <a:gd name="connsiteY18" fmla="*/ 1080076 h 1184731"/>
                <a:gd name="connsiteX0" fmla="*/ 0 w 1786902"/>
                <a:gd name="connsiteY0" fmla="*/ 1075777 h 1184731"/>
                <a:gd name="connsiteX1" fmla="*/ 44588 w 1786902"/>
                <a:gd name="connsiteY1" fmla="*/ 977576 h 1184731"/>
                <a:gd name="connsiteX2" fmla="*/ 84728 w 1786902"/>
                <a:gd name="connsiteY2" fmla="*/ 664386 h 1184731"/>
                <a:gd name="connsiteX3" fmla="*/ 109479 w 1786902"/>
                <a:gd name="connsiteY3" fmla="*/ 443897 h 1184731"/>
                <a:gd name="connsiteX4" fmla="*/ 135528 w 1786902"/>
                <a:gd name="connsiteY4" fmla="*/ 251636 h 1184731"/>
                <a:gd name="connsiteX5" fmla="*/ 179978 w 1786902"/>
                <a:gd name="connsiteY5" fmla="*/ 74161 h 1184731"/>
                <a:gd name="connsiteX6" fmla="*/ 234115 w 1786902"/>
                <a:gd name="connsiteY6" fmla="*/ 0 h 1184731"/>
                <a:gd name="connsiteX7" fmla="*/ 303039 w 1786902"/>
                <a:gd name="connsiteY7" fmla="*/ 26744 h 1184731"/>
                <a:gd name="connsiteX8" fmla="*/ 370385 w 1786902"/>
                <a:gd name="connsiteY8" fmla="*/ 75458 h 1184731"/>
                <a:gd name="connsiteX9" fmla="*/ 449877 w 1786902"/>
                <a:gd name="connsiteY9" fmla="*/ 116849 h 1184731"/>
                <a:gd name="connsiteX10" fmla="*/ 543320 w 1786902"/>
                <a:gd name="connsiteY10" fmla="*/ 136872 h 1184731"/>
                <a:gd name="connsiteX11" fmla="*/ 1411600 w 1786902"/>
                <a:gd name="connsiteY11" fmla="*/ 137336 h 1184731"/>
                <a:gd name="connsiteX12" fmla="*/ 1479040 w 1786902"/>
                <a:gd name="connsiteY12" fmla="*/ 137984 h 1184731"/>
                <a:gd name="connsiteX13" fmla="*/ 1531137 w 1786902"/>
                <a:gd name="connsiteY13" fmla="*/ 183594 h 1184731"/>
                <a:gd name="connsiteX14" fmla="*/ 1576329 w 1786902"/>
                <a:gd name="connsiteY14" fmla="*/ 566448 h 1184731"/>
                <a:gd name="connsiteX15" fmla="*/ 1659528 w 1786902"/>
                <a:gd name="connsiteY15" fmla="*/ 1102536 h 1184731"/>
                <a:gd name="connsiteX16" fmla="*/ 1704673 w 1786902"/>
                <a:gd name="connsiteY16" fmla="*/ 1171413 h 1184731"/>
                <a:gd name="connsiteX17" fmla="*/ 1786902 w 1786902"/>
                <a:gd name="connsiteY17" fmla="*/ 1177989 h 11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86902" h="1184731">
                  <a:moveTo>
                    <a:pt x="0" y="1075777"/>
                  </a:moveTo>
                  <a:lnTo>
                    <a:pt x="44588" y="977576"/>
                  </a:lnTo>
                  <a:lnTo>
                    <a:pt x="84728" y="664386"/>
                  </a:lnTo>
                  <a:cubicBezTo>
                    <a:pt x="91866" y="589777"/>
                    <a:pt x="102341" y="518506"/>
                    <a:pt x="109479" y="443897"/>
                  </a:cubicBezTo>
                  <a:lnTo>
                    <a:pt x="135528" y="251636"/>
                  </a:lnTo>
                  <a:lnTo>
                    <a:pt x="179978" y="74161"/>
                  </a:lnTo>
                  <a:lnTo>
                    <a:pt x="234115" y="0"/>
                  </a:lnTo>
                  <a:cubicBezTo>
                    <a:pt x="254865" y="7802"/>
                    <a:pt x="282289" y="18942"/>
                    <a:pt x="303039" y="26744"/>
                  </a:cubicBezTo>
                  <a:lnTo>
                    <a:pt x="370385" y="75458"/>
                  </a:lnTo>
                  <a:cubicBezTo>
                    <a:pt x="396882" y="85918"/>
                    <a:pt x="423380" y="106389"/>
                    <a:pt x="449877" y="116849"/>
                  </a:cubicBezTo>
                  <a:lnTo>
                    <a:pt x="543320" y="136872"/>
                  </a:lnTo>
                  <a:cubicBezTo>
                    <a:pt x="701684" y="139599"/>
                    <a:pt x="1255090" y="135482"/>
                    <a:pt x="1411600" y="137336"/>
                  </a:cubicBezTo>
                  <a:lnTo>
                    <a:pt x="1479040" y="137984"/>
                  </a:lnTo>
                  <a:cubicBezTo>
                    <a:pt x="1526773" y="145694"/>
                    <a:pt x="1512697" y="113852"/>
                    <a:pt x="1531137" y="183594"/>
                  </a:cubicBezTo>
                  <a:cubicBezTo>
                    <a:pt x="1549577" y="253336"/>
                    <a:pt x="1551037" y="413291"/>
                    <a:pt x="1576329" y="566448"/>
                  </a:cubicBezTo>
                  <a:lnTo>
                    <a:pt x="1659528" y="1102536"/>
                  </a:lnTo>
                  <a:cubicBezTo>
                    <a:pt x="1677914" y="1121045"/>
                    <a:pt x="1686287" y="1152904"/>
                    <a:pt x="1704673" y="1171413"/>
                  </a:cubicBezTo>
                  <a:cubicBezTo>
                    <a:pt x="1725342" y="1178946"/>
                    <a:pt x="1755127" y="1193212"/>
                    <a:pt x="1786902" y="1177989"/>
                  </a:cubicBezTo>
                </a:path>
              </a:pathLst>
            </a:custGeom>
            <a:noFill/>
            <a:ln w="38100" cap="flat" cmpd="sng" algn="ctr">
              <a:solidFill>
                <a:srgbClr val="00FD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4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7CB7-C150-2841-90CF-23DF2B8F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077218"/>
          </a:xfrm>
        </p:spPr>
        <p:txBody>
          <a:bodyPr/>
          <a:lstStyle/>
          <a:p>
            <a:r>
              <a:rPr lang="en-US" dirty="0"/>
              <a:t>Predictors of Interest  (POIs)</a:t>
            </a:r>
            <a:br>
              <a:rPr lang="en-US" dirty="0"/>
            </a:br>
            <a:r>
              <a:rPr lang="en-US" dirty="0"/>
              <a:t>vs. Predictors of No Interest (PONIs)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69505-B08E-6543-A353-D4FCCDADE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/>
              <a:t>predictors of interest</a:t>
            </a:r>
          </a:p>
          <a:p>
            <a:pPr lvl="1"/>
            <a:r>
              <a:rPr lang="en-US" dirty="0"/>
              <a:t>components of the model that are crucial to understanding the data</a:t>
            </a:r>
          </a:p>
          <a:p>
            <a:pPr lvl="1"/>
            <a:r>
              <a:rPr lang="en-US" dirty="0"/>
              <a:t>beta weights (slopes)</a:t>
            </a:r>
          </a:p>
          <a:p>
            <a:pPr lvl="1"/>
            <a:endParaRPr lang="en-US" dirty="0"/>
          </a:p>
          <a:p>
            <a:r>
              <a:rPr lang="en-US" dirty="0"/>
              <a:t>predictors of no interest</a:t>
            </a:r>
          </a:p>
          <a:p>
            <a:pPr lvl="1"/>
            <a:r>
              <a:rPr lang="en-US" dirty="0"/>
              <a:t>components of the model that are necessary for the model or improve the model but are not particularly important for understanding the data</a:t>
            </a:r>
          </a:p>
          <a:p>
            <a:pPr lvl="1"/>
            <a:r>
              <a:rPr lang="en-US" dirty="0"/>
              <a:t>constants (intercepts)</a:t>
            </a:r>
          </a:p>
          <a:p>
            <a:pPr lvl="1"/>
            <a:r>
              <a:rPr lang="en-US" dirty="0"/>
              <a:t>when we discuss preprocessing, we will learn about the benefits of other PONIs</a:t>
            </a:r>
          </a:p>
        </p:txBody>
      </p:sp>
    </p:spTree>
    <p:extLst>
      <p:ext uri="{BB962C8B-B14F-4D97-AF65-F5344CB8AC3E}">
        <p14:creationId xmlns:p14="http://schemas.microsoft.com/office/powerpoint/2010/main" val="1304618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4429-661E-AC43-916B-882FB82F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works same as correlation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880A7A-5CA9-B640-826B-324C3A6AF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728"/>
            <a:ext cx="5897273" cy="40888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97B921-6E32-B644-82EC-055C8F56F4C7}"/>
              </a:ext>
            </a:extLst>
          </p:cNvPr>
          <p:cNvSpPr txBox="1"/>
          <p:nvPr/>
        </p:nvSpPr>
        <p:spPr>
          <a:xfrm>
            <a:off x="1488550" y="1165394"/>
            <a:ext cx="1178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 = .8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= .64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A54541-D48E-CF41-B4E6-0E6883CAF409}"/>
              </a:ext>
            </a:extLst>
          </p:cNvPr>
          <p:cNvSpPr txBox="1"/>
          <p:nvPr/>
        </p:nvSpPr>
        <p:spPr>
          <a:xfrm>
            <a:off x="6516216" y="1627059"/>
            <a:ext cx="26677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β = slope</a:t>
            </a:r>
          </a:p>
          <a:p>
            <a:r>
              <a:rPr lang="en-US" sz="1800" dirty="0"/>
              <a:t>constant = intercept</a:t>
            </a:r>
          </a:p>
          <a:p>
            <a:r>
              <a:rPr lang="en-US" sz="1800" dirty="0"/>
              <a:t>R</a:t>
            </a:r>
            <a:r>
              <a:rPr lang="en-US" sz="1800" baseline="30000" dirty="0"/>
              <a:t>2</a:t>
            </a:r>
            <a:r>
              <a:rPr lang="en-US" sz="1800" dirty="0"/>
              <a:t> = r</a:t>
            </a:r>
            <a:r>
              <a:rPr lang="en-US" sz="1800" baseline="30000" dirty="0"/>
              <a:t>2</a:t>
            </a:r>
            <a:r>
              <a:rPr lang="en-US" sz="1800" dirty="0"/>
              <a:t> = goodness of fit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80793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8127</TotalTime>
  <Words>445</Words>
  <Application>Microsoft Macintosh PowerPoint</Application>
  <PresentationFormat>On-screen Show (4:3)</PresentationFormat>
  <Paragraphs>95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Default Design</vt:lpstr>
      <vt:lpstr>Image</vt:lpstr>
      <vt:lpstr>Using the GLM to  perform a correlation</vt:lpstr>
      <vt:lpstr>General Linear Model The Swiss Army Knife of Statistics</vt:lpstr>
      <vt:lpstr>The General Linear Model (GLM)</vt:lpstr>
      <vt:lpstr>GLM for fMRI data</vt:lpstr>
      <vt:lpstr>Predictor function</vt:lpstr>
      <vt:lpstr>Beta = scaling factor (1 model df)</vt:lpstr>
      <vt:lpstr>Constant = 1 model df</vt:lpstr>
      <vt:lpstr>Predictors of Interest  (POIs) vs. Predictors of No Interest (PONIs)</vt:lpstr>
      <vt:lpstr>GLM works same as correlation</vt:lpstr>
      <vt:lpstr>The beta weight is NOT a correlation</vt:lpstr>
      <vt:lpstr>Residuals</vt:lpstr>
      <vt:lpstr>Residuals</vt:lpstr>
      <vt:lpstr>ROI-GLM output for Voxel A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Variability of HRF</dc:title>
  <dc:creator>jculham</dc:creator>
  <cp:lastModifiedBy>Jody Culham</cp:lastModifiedBy>
  <cp:revision>544</cp:revision>
  <dcterms:created xsi:type="dcterms:W3CDTF">2001-12-18T03:45:32Z</dcterms:created>
  <dcterms:modified xsi:type="dcterms:W3CDTF">2020-10-07T02:54:44Z</dcterms:modified>
</cp:coreProperties>
</file>