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handoutMasterIdLst>
    <p:handoutMasterId r:id="rId47"/>
  </p:handoutMasterIdLst>
  <p:sldIdLst>
    <p:sldId id="1119" r:id="rId2"/>
    <p:sldId id="1121" r:id="rId3"/>
    <p:sldId id="631" r:id="rId4"/>
    <p:sldId id="1095" r:id="rId5"/>
    <p:sldId id="1096" r:id="rId6"/>
    <p:sldId id="616" r:id="rId7"/>
    <p:sldId id="617" r:id="rId8"/>
    <p:sldId id="562" r:id="rId9"/>
    <p:sldId id="614" r:id="rId10"/>
    <p:sldId id="1120" r:id="rId11"/>
    <p:sldId id="385" r:id="rId12"/>
    <p:sldId id="618" r:id="rId13"/>
    <p:sldId id="620" r:id="rId14"/>
    <p:sldId id="386" r:id="rId15"/>
    <p:sldId id="1094" r:id="rId16"/>
    <p:sldId id="1092" r:id="rId17"/>
    <p:sldId id="637" r:id="rId18"/>
    <p:sldId id="646" r:id="rId19"/>
    <p:sldId id="882" r:id="rId20"/>
    <p:sldId id="623" r:id="rId21"/>
    <p:sldId id="625" r:id="rId22"/>
    <p:sldId id="622" r:id="rId23"/>
    <p:sldId id="626" r:id="rId24"/>
    <p:sldId id="1125" r:id="rId25"/>
    <p:sldId id="1093" r:id="rId26"/>
    <p:sldId id="649" r:id="rId27"/>
    <p:sldId id="1099" r:id="rId28"/>
    <p:sldId id="639" r:id="rId29"/>
    <p:sldId id="1126" r:id="rId30"/>
    <p:sldId id="1128" r:id="rId31"/>
    <p:sldId id="1129" r:id="rId32"/>
    <p:sldId id="587" r:id="rId33"/>
    <p:sldId id="1098" r:id="rId34"/>
    <p:sldId id="1127" r:id="rId35"/>
    <p:sldId id="641" r:id="rId36"/>
    <p:sldId id="642" r:id="rId37"/>
    <p:sldId id="643" r:id="rId38"/>
    <p:sldId id="1123" r:id="rId39"/>
    <p:sldId id="1122" r:id="rId40"/>
    <p:sldId id="497" r:id="rId41"/>
    <p:sldId id="1130" r:id="rId42"/>
    <p:sldId id="1131" r:id="rId43"/>
    <p:sldId id="1132" r:id="rId44"/>
    <p:sldId id="1124" r:id="rId45"/>
  </p:sldIdLst>
  <p:sldSz cx="9144000" cy="6858000" type="screen4x3"/>
  <p:notesSz cx="7315200" cy="9601200"/>
  <p:defaultTextStyle>
    <a:defPPr>
      <a:defRPr lang="en-CA"/>
    </a:defPPr>
    <a:lvl1pPr algn="l" rtl="0" fontAlgn="base">
      <a:spcBef>
        <a:spcPct val="0"/>
      </a:spcBef>
      <a:spcAft>
        <a:spcPct val="0"/>
      </a:spcAft>
      <a:defRPr sz="2800" kern="1200">
        <a:solidFill>
          <a:schemeClr val="tx1"/>
        </a:solidFill>
        <a:latin typeface="Arial" charset="0"/>
        <a:ea typeface="ＭＳ Ｐゴシック" charset="-128"/>
        <a:cs typeface="+mn-cs"/>
      </a:defRPr>
    </a:lvl1pPr>
    <a:lvl2pPr marL="457200" algn="l" rtl="0" fontAlgn="base">
      <a:spcBef>
        <a:spcPct val="0"/>
      </a:spcBef>
      <a:spcAft>
        <a:spcPct val="0"/>
      </a:spcAft>
      <a:defRPr sz="2800" kern="1200">
        <a:solidFill>
          <a:schemeClr val="tx1"/>
        </a:solidFill>
        <a:latin typeface="Arial" charset="0"/>
        <a:ea typeface="ＭＳ Ｐゴシック" charset="-128"/>
        <a:cs typeface="+mn-cs"/>
      </a:defRPr>
    </a:lvl2pPr>
    <a:lvl3pPr marL="914400" algn="l" rtl="0" fontAlgn="base">
      <a:spcBef>
        <a:spcPct val="0"/>
      </a:spcBef>
      <a:spcAft>
        <a:spcPct val="0"/>
      </a:spcAft>
      <a:defRPr sz="2800" kern="1200">
        <a:solidFill>
          <a:schemeClr val="tx1"/>
        </a:solidFill>
        <a:latin typeface="Arial" charset="0"/>
        <a:ea typeface="ＭＳ Ｐゴシック" charset="-128"/>
        <a:cs typeface="+mn-cs"/>
      </a:defRPr>
    </a:lvl3pPr>
    <a:lvl4pPr marL="1371600" algn="l" rtl="0" fontAlgn="base">
      <a:spcBef>
        <a:spcPct val="0"/>
      </a:spcBef>
      <a:spcAft>
        <a:spcPct val="0"/>
      </a:spcAft>
      <a:defRPr sz="2800" kern="1200">
        <a:solidFill>
          <a:schemeClr val="tx1"/>
        </a:solidFill>
        <a:latin typeface="Arial" charset="0"/>
        <a:ea typeface="ＭＳ Ｐゴシック" charset="-128"/>
        <a:cs typeface="+mn-cs"/>
      </a:defRPr>
    </a:lvl4pPr>
    <a:lvl5pPr marL="1828800" algn="l" rtl="0" fontAlgn="base">
      <a:spcBef>
        <a:spcPct val="0"/>
      </a:spcBef>
      <a:spcAft>
        <a:spcPct val="0"/>
      </a:spcAft>
      <a:defRPr sz="2800" kern="1200">
        <a:solidFill>
          <a:schemeClr val="tx1"/>
        </a:solidFill>
        <a:latin typeface="Arial" charset="0"/>
        <a:ea typeface="ＭＳ Ｐゴシック" charset="-128"/>
        <a:cs typeface="+mn-cs"/>
      </a:defRPr>
    </a:lvl5pPr>
    <a:lvl6pPr marL="2286000" algn="l" defTabSz="914400" rtl="0" eaLnBrk="1" latinLnBrk="0" hangingPunct="1">
      <a:defRPr sz="2800" kern="1200">
        <a:solidFill>
          <a:schemeClr val="tx1"/>
        </a:solidFill>
        <a:latin typeface="Arial" charset="0"/>
        <a:ea typeface="ＭＳ Ｐゴシック" charset="-128"/>
        <a:cs typeface="+mn-cs"/>
      </a:defRPr>
    </a:lvl6pPr>
    <a:lvl7pPr marL="2743200" algn="l" defTabSz="914400" rtl="0" eaLnBrk="1" latinLnBrk="0" hangingPunct="1">
      <a:defRPr sz="2800" kern="1200">
        <a:solidFill>
          <a:schemeClr val="tx1"/>
        </a:solidFill>
        <a:latin typeface="Arial" charset="0"/>
        <a:ea typeface="ＭＳ Ｐゴシック" charset="-128"/>
        <a:cs typeface="+mn-cs"/>
      </a:defRPr>
    </a:lvl7pPr>
    <a:lvl8pPr marL="3200400" algn="l" defTabSz="914400" rtl="0" eaLnBrk="1" latinLnBrk="0" hangingPunct="1">
      <a:defRPr sz="2800" kern="1200">
        <a:solidFill>
          <a:schemeClr val="tx1"/>
        </a:solidFill>
        <a:latin typeface="Arial" charset="0"/>
        <a:ea typeface="ＭＳ Ｐゴシック" charset="-128"/>
        <a:cs typeface="+mn-cs"/>
      </a:defRPr>
    </a:lvl8pPr>
    <a:lvl9pPr marL="3657600" algn="l" defTabSz="914400" rtl="0" eaLnBrk="1" latinLnBrk="0" hangingPunct="1">
      <a:defRPr sz="28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482" userDrawn="1">
          <p15:clr>
            <a:srgbClr val="A4A3A4"/>
          </p15:clr>
        </p15:guide>
        <p15:guide id="2" orient="horz" pos="2795" userDrawn="1">
          <p15:clr>
            <a:srgbClr val="A4A3A4"/>
          </p15:clr>
        </p15:guide>
        <p15:guide id="3" pos="215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FFFF"/>
    <a:srgbClr val="4C4C4C"/>
    <a:srgbClr val="720015"/>
    <a:srgbClr val="666666"/>
    <a:srgbClr val="FF66FF"/>
    <a:srgbClr val="656565"/>
    <a:srgbClr val="999999"/>
    <a:srgbClr val="FD75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81"/>
    <p:restoredTop sz="93333"/>
  </p:normalViewPr>
  <p:slideViewPr>
    <p:cSldViewPr>
      <p:cViewPr varScale="1">
        <p:scale>
          <a:sx n="119" d="100"/>
          <a:sy n="119" d="100"/>
        </p:scale>
        <p:origin x="1040" y="192"/>
      </p:cViewPr>
      <p:guideLst>
        <p:guide orient="horz" pos="482"/>
        <p:guide orient="horz" pos="2795"/>
        <p:guide pos="215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ea typeface="+mn-ea"/>
                <a:cs typeface="+mn-cs"/>
              </a:defRPr>
            </a:lvl1pPr>
          </a:lstStyle>
          <a:p>
            <a:pPr>
              <a:defRPr/>
            </a:pPr>
            <a:endParaRPr lang="en-CA"/>
          </a:p>
        </p:txBody>
      </p:sp>
      <p:sp>
        <p:nvSpPr>
          <p:cNvPr id="107523"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ea typeface="+mn-ea"/>
                <a:cs typeface="+mn-cs"/>
              </a:defRPr>
            </a:lvl1pPr>
          </a:lstStyle>
          <a:p>
            <a:pPr>
              <a:defRPr/>
            </a:pPr>
            <a:endParaRPr lang="en-CA"/>
          </a:p>
        </p:txBody>
      </p:sp>
      <p:sp>
        <p:nvSpPr>
          <p:cNvPr id="107524"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ea typeface="+mn-ea"/>
                <a:cs typeface="+mn-cs"/>
              </a:defRPr>
            </a:lvl1pPr>
          </a:lstStyle>
          <a:p>
            <a:pPr>
              <a:defRPr/>
            </a:pPr>
            <a:endParaRPr lang="en-CA"/>
          </a:p>
        </p:txBody>
      </p:sp>
      <p:sp>
        <p:nvSpPr>
          <p:cNvPr id="107525"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E975DCA4-AD0E-9444-8D04-43EC0107B18C}" type="slidenum">
              <a:rPr lang="en-CA" altLang="x-none"/>
              <a:pPr/>
              <a:t>‹#›</a:t>
            </a:fld>
            <a:endParaRPr lang="en-CA"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ea typeface="+mn-ea"/>
                <a:cs typeface="+mn-cs"/>
              </a:defRPr>
            </a:lvl1pPr>
          </a:lstStyle>
          <a:p>
            <a:pPr>
              <a:defRPr/>
            </a:pPr>
            <a:endParaRPr lang="en-CA"/>
          </a:p>
        </p:txBody>
      </p:sp>
      <p:sp>
        <p:nvSpPr>
          <p:cNvPr id="100355"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ea typeface="+mn-ea"/>
                <a:cs typeface="+mn-cs"/>
              </a:defRPr>
            </a:lvl1pPr>
          </a:lstStyle>
          <a:p>
            <a:pPr>
              <a:defRPr/>
            </a:pPr>
            <a:endParaRPr lang="en-CA"/>
          </a:p>
        </p:txBody>
      </p:sp>
      <p:sp>
        <p:nvSpPr>
          <p:cNvPr id="143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0357"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100358"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ea typeface="+mn-ea"/>
                <a:cs typeface="+mn-cs"/>
              </a:defRPr>
            </a:lvl1pPr>
          </a:lstStyle>
          <a:p>
            <a:pPr>
              <a:defRPr/>
            </a:pPr>
            <a:endParaRPr lang="en-CA"/>
          </a:p>
        </p:txBody>
      </p:sp>
      <p:sp>
        <p:nvSpPr>
          <p:cNvPr id="100359"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B56898A3-BE6E-2747-91A6-AB867BB030B1}" type="slidenum">
              <a:rPr lang="en-CA" altLang="x-none"/>
              <a:pPr/>
              <a:t>‹#›</a:t>
            </a:fld>
            <a:endParaRPr lang="en-CA"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128"/>
              </a:defRPr>
            </a:lvl1pPr>
            <a:lvl2pPr marL="742950" indent="-285750" eaLnBrk="0" hangingPunct="0">
              <a:defRPr sz="3200">
                <a:solidFill>
                  <a:schemeClr val="tx1"/>
                </a:solidFill>
                <a:latin typeface="Arial" charset="0"/>
                <a:ea typeface="ＭＳ Ｐゴシック" charset="-128"/>
              </a:defRPr>
            </a:lvl2pPr>
            <a:lvl3pPr marL="1143000" indent="-228600" eaLnBrk="0" hangingPunct="0">
              <a:defRPr sz="3200">
                <a:solidFill>
                  <a:schemeClr val="tx1"/>
                </a:solidFill>
                <a:latin typeface="Arial" charset="0"/>
                <a:ea typeface="ＭＳ Ｐゴシック" charset="-128"/>
              </a:defRPr>
            </a:lvl3pPr>
            <a:lvl4pPr marL="1600200" indent="-228600" eaLnBrk="0" hangingPunct="0">
              <a:defRPr sz="3200">
                <a:solidFill>
                  <a:schemeClr val="tx1"/>
                </a:solidFill>
                <a:latin typeface="Arial" charset="0"/>
                <a:ea typeface="ＭＳ Ｐゴシック" charset="-128"/>
              </a:defRPr>
            </a:lvl4pPr>
            <a:lvl5pPr marL="2057400" indent="-228600" eaLnBrk="0" hangingPunct="0">
              <a:defRPr sz="3200">
                <a:solidFill>
                  <a:schemeClr val="tx1"/>
                </a:solidFill>
                <a:latin typeface="Arial" charset="0"/>
                <a:ea typeface="ＭＳ Ｐゴシック" charset="-128"/>
              </a:defRPr>
            </a:lvl5pPr>
            <a:lvl6pPr marL="2514600" indent="-228600" eaLnBrk="0" fontAlgn="base" hangingPunct="0">
              <a:spcBef>
                <a:spcPct val="0"/>
              </a:spcBef>
              <a:spcAft>
                <a:spcPct val="0"/>
              </a:spcAft>
              <a:defRPr sz="3200">
                <a:solidFill>
                  <a:schemeClr val="tx1"/>
                </a:solidFill>
                <a:latin typeface="Arial" charset="0"/>
                <a:ea typeface="ＭＳ Ｐゴシック" charset="-128"/>
              </a:defRPr>
            </a:lvl6pPr>
            <a:lvl7pPr marL="2971800" indent="-228600" eaLnBrk="0" fontAlgn="base" hangingPunct="0">
              <a:spcBef>
                <a:spcPct val="0"/>
              </a:spcBef>
              <a:spcAft>
                <a:spcPct val="0"/>
              </a:spcAft>
              <a:defRPr sz="3200">
                <a:solidFill>
                  <a:schemeClr val="tx1"/>
                </a:solidFill>
                <a:latin typeface="Arial" charset="0"/>
                <a:ea typeface="ＭＳ Ｐゴシック" charset="-128"/>
              </a:defRPr>
            </a:lvl7pPr>
            <a:lvl8pPr marL="3429000" indent="-228600" eaLnBrk="0" fontAlgn="base" hangingPunct="0">
              <a:spcBef>
                <a:spcPct val="0"/>
              </a:spcBef>
              <a:spcAft>
                <a:spcPct val="0"/>
              </a:spcAft>
              <a:defRPr sz="3200">
                <a:solidFill>
                  <a:schemeClr val="tx1"/>
                </a:solidFill>
                <a:latin typeface="Arial" charset="0"/>
                <a:ea typeface="ＭＳ Ｐゴシック" charset="-128"/>
              </a:defRPr>
            </a:lvl8pPr>
            <a:lvl9pPr marL="3886200" indent="-228600" eaLnBrk="0" fontAlgn="base" hangingPunct="0">
              <a:spcBef>
                <a:spcPct val="0"/>
              </a:spcBef>
              <a:spcAft>
                <a:spcPct val="0"/>
              </a:spcAft>
              <a:defRPr sz="3200">
                <a:solidFill>
                  <a:schemeClr val="tx1"/>
                </a:solidFill>
                <a:latin typeface="Arial" charset="0"/>
                <a:ea typeface="ＭＳ Ｐゴシック" charset="-128"/>
              </a:defRPr>
            </a:lvl9pPr>
          </a:lstStyle>
          <a:p>
            <a:pPr eaLnBrk="1" hangingPunct="1"/>
            <a:fld id="{FDE35B17-EAA6-C047-98D4-E16257197FBA}" type="slidenum">
              <a:rPr lang="en-US" altLang="x-none" sz="1200">
                <a:latin typeface="Times New Roman" charset="0"/>
              </a:rPr>
              <a:pPr eaLnBrk="1" hangingPunct="1"/>
              <a:t>18</a:t>
            </a:fld>
            <a:endParaRPr lang="en-US" altLang="x-none" sz="1200">
              <a:latin typeface="Times New Roman" charset="0"/>
            </a:endParaRPr>
          </a:p>
        </p:txBody>
      </p:sp>
      <p:sp>
        <p:nvSpPr>
          <p:cNvPr id="56322" name="Rectangle 2"/>
          <p:cNvSpPr>
            <a:spLocks noGrp="1" noRot="1" noChangeAspect="1" noChangeArrowheads="1"/>
          </p:cNvSpPr>
          <p:nvPr>
            <p:ph type="sldImg"/>
          </p:nvPr>
        </p:nvSpPr>
        <p:spPr>
          <a:xfrm>
            <a:off x="1219200" y="685800"/>
            <a:ext cx="4876800" cy="3657600"/>
          </a:xfrm>
          <a:solidFill>
            <a:srgbClr val="FFFFFF"/>
          </a:solidFill>
          <a:ln/>
        </p:spPr>
      </p:sp>
      <p:sp>
        <p:nvSpPr>
          <p:cNvPr id="56323" name="Rectangle 3"/>
          <p:cNvSpPr>
            <a:spLocks noGrp="1" noChangeArrowheads="1"/>
          </p:cNvSpPr>
          <p:nvPr>
            <p:ph type="body" idx="1"/>
          </p:nvPr>
        </p:nvSpPr>
        <p:spPr>
          <a:xfrm>
            <a:off x="990600" y="4572000"/>
            <a:ext cx="5334000" cy="4343400"/>
          </a:xfrm>
          <a:solidFill>
            <a:srgbClr val="FFFFFF"/>
          </a:solidFill>
          <a:ln>
            <a:solidFill>
              <a:srgbClr val="000000"/>
            </a:solidFill>
          </a:ln>
        </p:spPr>
        <p:txBody>
          <a:bodyPr/>
          <a:lstStyle/>
          <a:p>
            <a:pPr eaLnBrk="1" hangingPunct="1"/>
            <a:endParaRPr lang="en-US" altLang="x-none">
              <a:ea typeface="ＭＳ Ｐゴシック" charset="-128"/>
            </a:endParaRPr>
          </a:p>
        </p:txBody>
      </p:sp>
    </p:spTree>
    <p:extLst>
      <p:ext uri="{BB962C8B-B14F-4D97-AF65-F5344CB8AC3E}">
        <p14:creationId xmlns:p14="http://schemas.microsoft.com/office/powerpoint/2010/main" val="881928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100">
                <a:solidFill>
                  <a:schemeClr val="tx1"/>
                </a:solidFill>
                <a:latin typeface="Times New Roman" charset="0"/>
                <a:ea typeface="ＭＳ Ｐゴシック" charset="-128"/>
              </a:defRPr>
            </a:lvl1pPr>
            <a:lvl2pPr marL="742950" indent="-285750" defTabSz="966788">
              <a:spcBef>
                <a:spcPct val="30000"/>
              </a:spcBef>
              <a:defRPr sz="1100">
                <a:solidFill>
                  <a:schemeClr val="tx1"/>
                </a:solidFill>
                <a:latin typeface="Times New Roman" charset="0"/>
                <a:ea typeface="ＭＳ Ｐゴシック" charset="-128"/>
              </a:defRPr>
            </a:lvl2pPr>
            <a:lvl3pPr marL="1143000" indent="-228600" defTabSz="966788">
              <a:spcBef>
                <a:spcPct val="30000"/>
              </a:spcBef>
              <a:defRPr sz="1100">
                <a:solidFill>
                  <a:schemeClr val="tx1"/>
                </a:solidFill>
                <a:latin typeface="Times New Roman" charset="0"/>
                <a:ea typeface="ＭＳ Ｐゴシック" charset="-128"/>
              </a:defRPr>
            </a:lvl3pPr>
            <a:lvl4pPr marL="1600200" indent="-228600" defTabSz="966788">
              <a:spcBef>
                <a:spcPct val="30000"/>
              </a:spcBef>
              <a:defRPr sz="1100">
                <a:solidFill>
                  <a:schemeClr val="tx1"/>
                </a:solidFill>
                <a:latin typeface="Times New Roman" charset="0"/>
                <a:ea typeface="ＭＳ Ｐゴシック" charset="-128"/>
              </a:defRPr>
            </a:lvl4pPr>
            <a:lvl5pPr marL="2057400" indent="-228600" defTabSz="966788">
              <a:spcBef>
                <a:spcPct val="30000"/>
              </a:spcBef>
              <a:defRPr sz="1100">
                <a:solidFill>
                  <a:schemeClr val="tx1"/>
                </a:solidFill>
                <a:latin typeface="Times New Roman" charset="0"/>
                <a:ea typeface="ＭＳ Ｐゴシック" charset="-128"/>
              </a:defRPr>
            </a:lvl5pPr>
            <a:lvl6pPr marL="2514600" indent="-228600" defTabSz="966788" eaLnBrk="0" fontAlgn="base" hangingPunct="0">
              <a:spcBef>
                <a:spcPct val="30000"/>
              </a:spcBef>
              <a:spcAft>
                <a:spcPct val="0"/>
              </a:spcAft>
              <a:defRPr sz="1100">
                <a:solidFill>
                  <a:schemeClr val="tx1"/>
                </a:solidFill>
                <a:latin typeface="Times New Roman" charset="0"/>
                <a:ea typeface="ＭＳ Ｐゴシック" charset="-128"/>
              </a:defRPr>
            </a:lvl6pPr>
            <a:lvl7pPr marL="2971800" indent="-228600" defTabSz="966788" eaLnBrk="0" fontAlgn="base" hangingPunct="0">
              <a:spcBef>
                <a:spcPct val="30000"/>
              </a:spcBef>
              <a:spcAft>
                <a:spcPct val="0"/>
              </a:spcAft>
              <a:defRPr sz="1100">
                <a:solidFill>
                  <a:schemeClr val="tx1"/>
                </a:solidFill>
                <a:latin typeface="Times New Roman" charset="0"/>
                <a:ea typeface="ＭＳ Ｐゴシック" charset="-128"/>
              </a:defRPr>
            </a:lvl7pPr>
            <a:lvl8pPr marL="3429000" indent="-228600" defTabSz="966788" eaLnBrk="0" fontAlgn="base" hangingPunct="0">
              <a:spcBef>
                <a:spcPct val="30000"/>
              </a:spcBef>
              <a:spcAft>
                <a:spcPct val="0"/>
              </a:spcAft>
              <a:defRPr sz="1100">
                <a:solidFill>
                  <a:schemeClr val="tx1"/>
                </a:solidFill>
                <a:latin typeface="Times New Roman" charset="0"/>
                <a:ea typeface="ＭＳ Ｐゴシック" charset="-128"/>
              </a:defRPr>
            </a:lvl8pPr>
            <a:lvl9pPr marL="3886200" indent="-228600" defTabSz="966788" eaLnBrk="0" fontAlgn="base" hangingPunct="0">
              <a:spcBef>
                <a:spcPct val="30000"/>
              </a:spcBef>
              <a:spcAft>
                <a:spcPct val="0"/>
              </a:spcAft>
              <a:defRPr sz="1100">
                <a:solidFill>
                  <a:schemeClr val="tx1"/>
                </a:solidFill>
                <a:latin typeface="Times New Roman" charset="0"/>
                <a:ea typeface="ＭＳ Ｐゴシック" charset="-128"/>
              </a:defRPr>
            </a:lvl9pPr>
          </a:lstStyle>
          <a:p>
            <a:pPr>
              <a:spcBef>
                <a:spcPct val="0"/>
              </a:spcBef>
            </a:pPr>
            <a:fld id="{D5240CF2-17EB-BC41-BF96-9EC7EF31DCE5}" type="slidenum">
              <a:rPr lang="en-CA" altLang="en-US" sz="1300">
                <a:latin typeface="Arial" charset="0"/>
              </a:rPr>
              <a:pPr>
                <a:spcBef>
                  <a:spcPct val="0"/>
                </a:spcBef>
              </a:pPr>
              <a:t>21</a:t>
            </a:fld>
            <a:endParaRPr lang="en-CA" altLang="en-US" sz="1300">
              <a:latin typeface="Arial" charset="0"/>
            </a:endParaRPr>
          </a:p>
        </p:txBody>
      </p:sp>
      <p:sp>
        <p:nvSpPr>
          <p:cNvPr id="120835" name="Rectangle 2"/>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id="{B90418E9-8A3E-423E-9C7C-09E954B47D82}"/>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ltLang="en-US" sz="1146">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915323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128"/>
              </a:defRPr>
            </a:lvl1pPr>
            <a:lvl2pPr marL="742950" indent="-285750" defTabSz="966788" eaLnBrk="0" hangingPunct="0">
              <a:defRPr sz="2400">
                <a:solidFill>
                  <a:schemeClr val="tx1"/>
                </a:solidFill>
                <a:latin typeface="Arial" charset="0"/>
                <a:ea typeface="ＭＳ Ｐゴシック" charset="-128"/>
              </a:defRPr>
            </a:lvl2pPr>
            <a:lvl3pPr marL="1143000" indent="-228600" defTabSz="966788" eaLnBrk="0" hangingPunct="0">
              <a:defRPr sz="2400">
                <a:solidFill>
                  <a:schemeClr val="tx1"/>
                </a:solidFill>
                <a:latin typeface="Arial" charset="0"/>
                <a:ea typeface="ＭＳ Ｐゴシック" charset="-128"/>
              </a:defRPr>
            </a:lvl3pPr>
            <a:lvl4pPr marL="1600200" indent="-228600" defTabSz="966788" eaLnBrk="0" hangingPunct="0">
              <a:defRPr sz="2400">
                <a:solidFill>
                  <a:schemeClr val="tx1"/>
                </a:solidFill>
                <a:latin typeface="Arial" charset="0"/>
                <a:ea typeface="ＭＳ Ｐゴシック" charset="-128"/>
              </a:defRPr>
            </a:lvl4pPr>
            <a:lvl5pPr marL="2057400" indent="-228600" defTabSz="966788" eaLnBrk="0" hangingPunct="0">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8875B654-8561-0E43-8668-4AD551731E95}" type="slidenum">
              <a:rPr lang="en-CA" altLang="en-US" sz="1300"/>
              <a:pPr eaLnBrk="1" hangingPunct="1"/>
              <a:t>25</a:t>
            </a:fld>
            <a:endParaRPr lang="en-CA" altLang="en-US" sz="1300"/>
          </a:p>
        </p:txBody>
      </p:sp>
      <p:sp>
        <p:nvSpPr>
          <p:cNvPr id="145410" name="Rectangle 2"/>
          <p:cNvSpPr>
            <a:spLocks noGrp="1" noRot="1" noChangeAspect="1" noChangeArrowheads="1" noTextEdit="1"/>
          </p:cNvSpPr>
          <p:nvPr>
            <p:ph type="sldImg"/>
          </p:nvPr>
        </p:nvSpPr>
        <p:spPr>
          <a:solidFill>
            <a:srgbClr val="FFFFFF"/>
          </a:solidFill>
          <a:ln/>
        </p:spPr>
      </p:sp>
      <p:sp>
        <p:nvSpPr>
          <p:cNvPr id="145411"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345732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100">
                <a:solidFill>
                  <a:schemeClr val="tx1"/>
                </a:solidFill>
                <a:latin typeface="Times New Roman" charset="0"/>
                <a:ea typeface="ＭＳ Ｐゴシック" charset="-128"/>
              </a:defRPr>
            </a:lvl1pPr>
            <a:lvl2pPr marL="742950" indent="-285750" defTabSz="966788">
              <a:spcBef>
                <a:spcPct val="30000"/>
              </a:spcBef>
              <a:defRPr sz="1100">
                <a:solidFill>
                  <a:schemeClr val="tx1"/>
                </a:solidFill>
                <a:latin typeface="Times New Roman" charset="0"/>
                <a:ea typeface="ＭＳ Ｐゴシック" charset="-128"/>
              </a:defRPr>
            </a:lvl2pPr>
            <a:lvl3pPr marL="1143000" indent="-228600" defTabSz="966788">
              <a:spcBef>
                <a:spcPct val="30000"/>
              </a:spcBef>
              <a:defRPr sz="1100">
                <a:solidFill>
                  <a:schemeClr val="tx1"/>
                </a:solidFill>
                <a:latin typeface="Times New Roman" charset="0"/>
                <a:ea typeface="ＭＳ Ｐゴシック" charset="-128"/>
              </a:defRPr>
            </a:lvl3pPr>
            <a:lvl4pPr marL="1600200" indent="-228600" defTabSz="966788">
              <a:spcBef>
                <a:spcPct val="30000"/>
              </a:spcBef>
              <a:defRPr sz="1100">
                <a:solidFill>
                  <a:schemeClr val="tx1"/>
                </a:solidFill>
                <a:latin typeface="Times New Roman" charset="0"/>
                <a:ea typeface="ＭＳ Ｐゴシック" charset="-128"/>
              </a:defRPr>
            </a:lvl4pPr>
            <a:lvl5pPr marL="2057400" indent="-228600" defTabSz="966788">
              <a:spcBef>
                <a:spcPct val="30000"/>
              </a:spcBef>
              <a:defRPr sz="1100">
                <a:solidFill>
                  <a:schemeClr val="tx1"/>
                </a:solidFill>
                <a:latin typeface="Times New Roman" charset="0"/>
                <a:ea typeface="ＭＳ Ｐゴシック" charset="-128"/>
              </a:defRPr>
            </a:lvl5pPr>
            <a:lvl6pPr marL="2514600" indent="-228600" defTabSz="966788" eaLnBrk="0" fontAlgn="base" hangingPunct="0">
              <a:spcBef>
                <a:spcPct val="30000"/>
              </a:spcBef>
              <a:spcAft>
                <a:spcPct val="0"/>
              </a:spcAft>
              <a:defRPr sz="1100">
                <a:solidFill>
                  <a:schemeClr val="tx1"/>
                </a:solidFill>
                <a:latin typeface="Times New Roman" charset="0"/>
                <a:ea typeface="ＭＳ Ｐゴシック" charset="-128"/>
              </a:defRPr>
            </a:lvl6pPr>
            <a:lvl7pPr marL="2971800" indent="-228600" defTabSz="966788" eaLnBrk="0" fontAlgn="base" hangingPunct="0">
              <a:spcBef>
                <a:spcPct val="30000"/>
              </a:spcBef>
              <a:spcAft>
                <a:spcPct val="0"/>
              </a:spcAft>
              <a:defRPr sz="1100">
                <a:solidFill>
                  <a:schemeClr val="tx1"/>
                </a:solidFill>
                <a:latin typeface="Times New Roman" charset="0"/>
                <a:ea typeface="ＭＳ Ｐゴシック" charset="-128"/>
              </a:defRPr>
            </a:lvl7pPr>
            <a:lvl8pPr marL="3429000" indent="-228600" defTabSz="966788" eaLnBrk="0" fontAlgn="base" hangingPunct="0">
              <a:spcBef>
                <a:spcPct val="30000"/>
              </a:spcBef>
              <a:spcAft>
                <a:spcPct val="0"/>
              </a:spcAft>
              <a:defRPr sz="1100">
                <a:solidFill>
                  <a:schemeClr val="tx1"/>
                </a:solidFill>
                <a:latin typeface="Times New Roman" charset="0"/>
                <a:ea typeface="ＭＳ Ｐゴシック" charset="-128"/>
              </a:defRPr>
            </a:lvl8pPr>
            <a:lvl9pPr marL="3886200" indent="-228600" defTabSz="966788" eaLnBrk="0" fontAlgn="base" hangingPunct="0">
              <a:spcBef>
                <a:spcPct val="30000"/>
              </a:spcBef>
              <a:spcAft>
                <a:spcPct val="0"/>
              </a:spcAft>
              <a:defRPr sz="1100">
                <a:solidFill>
                  <a:schemeClr val="tx1"/>
                </a:solidFill>
                <a:latin typeface="Times New Roman" charset="0"/>
                <a:ea typeface="ＭＳ Ｐゴシック" charset="-128"/>
              </a:defRPr>
            </a:lvl9pPr>
          </a:lstStyle>
          <a:p>
            <a:pPr>
              <a:spcBef>
                <a:spcPct val="0"/>
              </a:spcBef>
            </a:pPr>
            <a:fld id="{15D4A9FA-F18F-BB44-B298-41FD1069DF47}" type="slidenum">
              <a:rPr lang="en-CA" altLang="en-US" sz="1300">
                <a:latin typeface="Arial" charset="0"/>
              </a:rPr>
              <a:pPr>
                <a:spcBef>
                  <a:spcPct val="0"/>
                </a:spcBef>
              </a:pPr>
              <a:t>32</a:t>
            </a:fld>
            <a:endParaRPr lang="en-CA" altLang="en-US" sz="1300">
              <a:latin typeface="Arial" charset="0"/>
            </a:endParaRPr>
          </a:p>
        </p:txBody>
      </p:sp>
      <p:sp>
        <p:nvSpPr>
          <p:cNvPr id="10243" name="Rectangle 2"/>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A9A0FCB4-BEFD-4E86-ACC4-6C57BE9E4D64}"/>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5200" eaLnBrk="1" hangingPunct="1">
              <a:spcBef>
                <a:spcPct val="0"/>
              </a:spcBef>
              <a:defRPr/>
            </a:pPr>
            <a:r>
              <a:rPr lang="en-US" altLang="en-US" sz="1146">
                <a:latin typeface="Times New Roman" panose="02020603050405020304" pitchFamily="18" charset="0"/>
                <a:ea typeface="ＭＳ Ｐゴシック" panose="020B0600070205080204" pitchFamily="34" charset="-128"/>
              </a:rPr>
              <a:t>I is for Imaging</a:t>
            </a:r>
          </a:p>
          <a:p>
            <a:pPr defTabSz="965200" eaLnBrk="1" hangingPunct="1">
              <a:spcBef>
                <a:spcPct val="0"/>
              </a:spcBef>
              <a:defRPr/>
            </a:pPr>
            <a:endParaRPr lang="en-US" altLang="en-US" sz="1146">
              <a:latin typeface="Times New Roman" panose="02020603050405020304" pitchFamily="18" charset="0"/>
              <a:ea typeface="ＭＳ Ｐゴシック" panose="020B0600070205080204" pitchFamily="34" charset="-128"/>
            </a:endParaRPr>
          </a:p>
          <a:p>
            <a:pPr defTabSz="965200" eaLnBrk="1" hangingPunct="1">
              <a:defRPr/>
            </a:pPr>
            <a:r>
              <a:rPr lang="en-US" altLang="en-US" sz="1146">
                <a:latin typeface="Times New Roman" panose="02020603050405020304" pitchFamily="18" charset="0"/>
                <a:ea typeface="ＭＳ Ｐゴシック" panose="020B0600070205080204" pitchFamily="34" charset="-128"/>
              </a:rPr>
              <a:t>Imaging parameters are different MRI </a:t>
            </a:r>
            <a:r>
              <a:rPr lang="ja-JP" altLang="en-US" sz="1146">
                <a:latin typeface="Times New Roman" panose="02020603050405020304" pitchFamily="18" charset="0"/>
                <a:ea typeface="ＭＳ Ｐゴシック" panose="020B0600070205080204" pitchFamily="34" charset="-128"/>
              </a:rPr>
              <a:t>”</a:t>
            </a:r>
            <a:r>
              <a:rPr lang="en-US" altLang="ja-JP" sz="1146">
                <a:latin typeface="Times New Roman" panose="02020603050405020304" pitchFamily="18" charset="0"/>
                <a:ea typeface="ＭＳ Ｐゴシック" panose="020B0600070205080204" pitchFamily="34" charset="-128"/>
              </a:rPr>
              <a:t>Anatomicals</a:t>
            </a:r>
            <a:r>
              <a:rPr lang="ja-JP" altLang="en-US" sz="1146">
                <a:latin typeface="Times New Roman" panose="02020603050405020304" pitchFamily="18" charset="0"/>
                <a:ea typeface="ＭＳ Ｐゴシック" panose="020B0600070205080204" pitchFamily="34" charset="-128"/>
              </a:rPr>
              <a:t>”</a:t>
            </a:r>
            <a:r>
              <a:rPr lang="en-US" altLang="ja-JP" sz="1146">
                <a:latin typeface="Times New Roman" panose="02020603050405020304" pitchFamily="18" charset="0"/>
                <a:ea typeface="ＭＳ Ｐゴシック" panose="020B0600070205080204" pitchFamily="34" charset="-128"/>
              </a:rPr>
              <a:t> aim to maximize tissue contrast</a:t>
            </a:r>
          </a:p>
          <a:p>
            <a:pPr defTabSz="965200" eaLnBrk="1" hangingPunct="1">
              <a:defRPr/>
            </a:pPr>
            <a:endParaRPr lang="en-US" altLang="en-US" sz="1146">
              <a:latin typeface="Times New Roman" panose="02020603050405020304" pitchFamily="18" charset="0"/>
              <a:ea typeface="ＭＳ Ｐゴシック" panose="020B0600070205080204" pitchFamily="34" charset="-128"/>
            </a:endParaRPr>
          </a:p>
          <a:p>
            <a:pPr defTabSz="965200" eaLnBrk="1" hangingPunct="1">
              <a:defRPr/>
            </a:pPr>
            <a:r>
              <a:rPr lang="en-US" altLang="en-US" sz="1146">
                <a:latin typeface="Times New Roman" panose="02020603050405020304" pitchFamily="18" charset="0"/>
                <a:ea typeface="ＭＳ Ｐゴシック" panose="020B0600070205080204" pitchFamily="34" charset="-128"/>
              </a:rPr>
              <a:t>fMRI to maximize functional contrast.</a:t>
            </a:r>
          </a:p>
          <a:p>
            <a:pPr defTabSz="965200" eaLnBrk="1" hangingPunct="1">
              <a:defRPr/>
            </a:pPr>
            <a:endParaRPr lang="en-US" altLang="en-US" sz="1146">
              <a:latin typeface="Times New Roman" panose="02020603050405020304" pitchFamily="18" charset="0"/>
              <a:ea typeface="ＭＳ Ｐゴシック" panose="020B0600070205080204" pitchFamily="34" charset="-128"/>
            </a:endParaRPr>
          </a:p>
          <a:p>
            <a:pPr defTabSz="965200" eaLnBrk="1" hangingPunct="1">
              <a:defRPr/>
            </a:pPr>
            <a:endParaRPr lang="en-US" altLang="en-US" sz="1146">
              <a:latin typeface="Times New Roman" panose="02020603050405020304" pitchFamily="18" charset="0"/>
              <a:ea typeface="ＭＳ Ｐゴシック" panose="020B0600070205080204" pitchFamily="34" charset="-128"/>
            </a:endParaRPr>
          </a:p>
          <a:p>
            <a:pPr defTabSz="965200" eaLnBrk="1" hangingPunct="1">
              <a:defRPr/>
            </a:pPr>
            <a:endParaRPr lang="en-US" altLang="en-US" sz="1146">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322637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128"/>
              </a:defRPr>
            </a:lvl1pPr>
            <a:lvl2pPr marL="742950" indent="-285750" defTabSz="966788" eaLnBrk="0" hangingPunct="0">
              <a:defRPr sz="2800">
                <a:solidFill>
                  <a:schemeClr val="tx1"/>
                </a:solidFill>
                <a:latin typeface="Arial" charset="0"/>
                <a:ea typeface="ＭＳ Ｐゴシック" charset="-128"/>
              </a:defRPr>
            </a:lvl2pPr>
            <a:lvl3pPr marL="1143000" indent="-228600" defTabSz="966788" eaLnBrk="0" hangingPunct="0">
              <a:defRPr sz="2800">
                <a:solidFill>
                  <a:schemeClr val="tx1"/>
                </a:solidFill>
                <a:latin typeface="Arial" charset="0"/>
                <a:ea typeface="ＭＳ Ｐゴシック" charset="-128"/>
              </a:defRPr>
            </a:lvl3pPr>
            <a:lvl4pPr marL="1600200" indent="-228600" defTabSz="966788" eaLnBrk="0" hangingPunct="0">
              <a:defRPr sz="2800">
                <a:solidFill>
                  <a:schemeClr val="tx1"/>
                </a:solidFill>
                <a:latin typeface="Arial" charset="0"/>
                <a:ea typeface="ＭＳ Ｐゴシック" charset="-128"/>
              </a:defRPr>
            </a:lvl4pPr>
            <a:lvl5pPr marL="2057400" indent="-228600" defTabSz="966788" eaLnBrk="0" hangingPunct="0">
              <a:defRPr sz="28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8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8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8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800">
                <a:solidFill>
                  <a:schemeClr val="tx1"/>
                </a:solidFill>
                <a:latin typeface="Arial" charset="0"/>
                <a:ea typeface="ＭＳ Ｐゴシック" charset="-128"/>
              </a:defRPr>
            </a:lvl9pPr>
          </a:lstStyle>
          <a:p>
            <a:pPr eaLnBrk="1" hangingPunct="1"/>
            <a:fld id="{7B588F4A-B70C-2B44-A007-BA11B37332DA}" type="slidenum">
              <a:rPr lang="en-CA" altLang="en-US" sz="1300"/>
              <a:pPr eaLnBrk="1" hangingPunct="1"/>
              <a:t>40</a:t>
            </a:fld>
            <a:endParaRPr lang="en-CA" altLang="en-US" sz="1300"/>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845083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fld id="{BF686DEF-6ABE-B744-B4F2-3CCEEF5B6127}" type="slidenum">
              <a:rPr lang="en-CA" altLang="x-none"/>
              <a:pPr/>
              <a:t>‹#›</a:t>
            </a:fld>
            <a:endParaRPr lang="en-CA" altLang="x-none"/>
          </a:p>
        </p:txBody>
      </p:sp>
    </p:spTree>
    <p:extLst>
      <p:ext uri="{BB962C8B-B14F-4D97-AF65-F5344CB8AC3E}">
        <p14:creationId xmlns:p14="http://schemas.microsoft.com/office/powerpoint/2010/main" val="570899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fld id="{6FB494AA-6248-A647-8E5C-9CA77F6DF6F9}" type="slidenum">
              <a:rPr lang="en-CA" altLang="x-none"/>
              <a:pPr/>
              <a:t>‹#›</a:t>
            </a:fld>
            <a:endParaRPr lang="en-CA" altLang="x-none"/>
          </a:p>
        </p:txBody>
      </p:sp>
    </p:spTree>
    <p:extLst>
      <p:ext uri="{BB962C8B-B14F-4D97-AF65-F5344CB8AC3E}">
        <p14:creationId xmlns:p14="http://schemas.microsoft.com/office/powerpoint/2010/main" val="776076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524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fld id="{89CAB11C-B589-4844-A04E-11AB7B73B8E0}" type="slidenum">
              <a:rPr lang="en-CA" altLang="x-none"/>
              <a:pPr/>
              <a:t>‹#›</a:t>
            </a:fld>
            <a:endParaRPr lang="en-CA" altLang="x-none"/>
          </a:p>
        </p:txBody>
      </p:sp>
    </p:spTree>
    <p:extLst>
      <p:ext uri="{BB962C8B-B14F-4D97-AF65-F5344CB8AC3E}">
        <p14:creationId xmlns:p14="http://schemas.microsoft.com/office/powerpoint/2010/main" val="1847328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fld id="{5E7873B8-D743-D246-A3C0-3FE7EFBB47FA}" type="slidenum">
              <a:rPr lang="en-CA" altLang="x-none"/>
              <a:pPr/>
              <a:t>‹#›</a:t>
            </a:fld>
            <a:endParaRPr lang="en-CA" altLang="x-none"/>
          </a:p>
        </p:txBody>
      </p:sp>
    </p:spTree>
    <p:extLst>
      <p:ext uri="{BB962C8B-B14F-4D97-AF65-F5344CB8AC3E}">
        <p14:creationId xmlns:p14="http://schemas.microsoft.com/office/powerpoint/2010/main" val="154844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fld id="{3CC980EE-67CC-EC42-B227-C8314B3089E4}" type="slidenum">
              <a:rPr lang="en-CA" altLang="x-none"/>
              <a:pPr/>
              <a:t>‹#›</a:t>
            </a:fld>
            <a:endParaRPr lang="en-CA" altLang="x-none"/>
          </a:p>
        </p:txBody>
      </p:sp>
    </p:spTree>
    <p:extLst>
      <p:ext uri="{BB962C8B-B14F-4D97-AF65-F5344CB8AC3E}">
        <p14:creationId xmlns:p14="http://schemas.microsoft.com/office/powerpoint/2010/main" val="1862445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CA"/>
          </a:p>
        </p:txBody>
      </p:sp>
      <p:sp>
        <p:nvSpPr>
          <p:cNvPr id="6" name="Rectangle 5"/>
          <p:cNvSpPr>
            <a:spLocks noGrp="1" noChangeArrowheads="1"/>
          </p:cNvSpPr>
          <p:nvPr>
            <p:ph type="ftr" sz="quarter" idx="11"/>
          </p:nvPr>
        </p:nvSpPr>
        <p:spPr>
          <a:ln/>
        </p:spPr>
        <p:txBody>
          <a:bodyPr/>
          <a:lstStyle>
            <a:lvl1pPr>
              <a:defRPr/>
            </a:lvl1pPr>
          </a:lstStyle>
          <a:p>
            <a:pPr>
              <a:defRPr/>
            </a:pPr>
            <a:endParaRPr lang="en-CA"/>
          </a:p>
        </p:txBody>
      </p:sp>
      <p:sp>
        <p:nvSpPr>
          <p:cNvPr id="7" name="Rectangle 6"/>
          <p:cNvSpPr>
            <a:spLocks noGrp="1" noChangeArrowheads="1"/>
          </p:cNvSpPr>
          <p:nvPr>
            <p:ph type="sldNum" sz="quarter" idx="12"/>
          </p:nvPr>
        </p:nvSpPr>
        <p:spPr>
          <a:ln/>
        </p:spPr>
        <p:txBody>
          <a:bodyPr/>
          <a:lstStyle>
            <a:lvl1pPr>
              <a:defRPr/>
            </a:lvl1pPr>
          </a:lstStyle>
          <a:p>
            <a:fld id="{B474ED3D-75F2-794C-93FC-E7B149BC6597}" type="slidenum">
              <a:rPr lang="en-CA" altLang="x-none"/>
              <a:pPr/>
              <a:t>‹#›</a:t>
            </a:fld>
            <a:endParaRPr lang="en-CA" altLang="x-none"/>
          </a:p>
        </p:txBody>
      </p:sp>
    </p:spTree>
    <p:extLst>
      <p:ext uri="{BB962C8B-B14F-4D97-AF65-F5344CB8AC3E}">
        <p14:creationId xmlns:p14="http://schemas.microsoft.com/office/powerpoint/2010/main" val="393661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CA"/>
          </a:p>
        </p:txBody>
      </p:sp>
      <p:sp>
        <p:nvSpPr>
          <p:cNvPr id="8" name="Rectangle 5"/>
          <p:cNvSpPr>
            <a:spLocks noGrp="1" noChangeArrowheads="1"/>
          </p:cNvSpPr>
          <p:nvPr>
            <p:ph type="ftr" sz="quarter" idx="11"/>
          </p:nvPr>
        </p:nvSpPr>
        <p:spPr>
          <a:ln/>
        </p:spPr>
        <p:txBody>
          <a:bodyPr/>
          <a:lstStyle>
            <a:lvl1pPr>
              <a:defRPr/>
            </a:lvl1pPr>
          </a:lstStyle>
          <a:p>
            <a:pPr>
              <a:defRPr/>
            </a:pPr>
            <a:endParaRPr lang="en-CA"/>
          </a:p>
        </p:txBody>
      </p:sp>
      <p:sp>
        <p:nvSpPr>
          <p:cNvPr id="9" name="Rectangle 6"/>
          <p:cNvSpPr>
            <a:spLocks noGrp="1" noChangeArrowheads="1"/>
          </p:cNvSpPr>
          <p:nvPr>
            <p:ph type="sldNum" sz="quarter" idx="12"/>
          </p:nvPr>
        </p:nvSpPr>
        <p:spPr>
          <a:ln/>
        </p:spPr>
        <p:txBody>
          <a:bodyPr/>
          <a:lstStyle>
            <a:lvl1pPr>
              <a:defRPr/>
            </a:lvl1pPr>
          </a:lstStyle>
          <a:p>
            <a:fld id="{B73607EB-32AF-734C-BA85-95F6E18D3B02}" type="slidenum">
              <a:rPr lang="en-CA" altLang="x-none"/>
              <a:pPr/>
              <a:t>‹#›</a:t>
            </a:fld>
            <a:endParaRPr lang="en-CA" altLang="x-none"/>
          </a:p>
        </p:txBody>
      </p:sp>
    </p:spTree>
    <p:extLst>
      <p:ext uri="{BB962C8B-B14F-4D97-AF65-F5344CB8AC3E}">
        <p14:creationId xmlns:p14="http://schemas.microsoft.com/office/powerpoint/2010/main" val="2014794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CA"/>
          </a:p>
        </p:txBody>
      </p:sp>
      <p:sp>
        <p:nvSpPr>
          <p:cNvPr id="4" name="Rectangle 5"/>
          <p:cNvSpPr>
            <a:spLocks noGrp="1" noChangeArrowheads="1"/>
          </p:cNvSpPr>
          <p:nvPr>
            <p:ph type="ftr" sz="quarter" idx="11"/>
          </p:nvPr>
        </p:nvSpPr>
        <p:spPr>
          <a:ln/>
        </p:spPr>
        <p:txBody>
          <a:bodyPr/>
          <a:lstStyle>
            <a:lvl1pPr>
              <a:defRPr/>
            </a:lvl1pPr>
          </a:lstStyle>
          <a:p>
            <a:pPr>
              <a:defRPr/>
            </a:pPr>
            <a:endParaRPr lang="en-CA"/>
          </a:p>
        </p:txBody>
      </p:sp>
      <p:sp>
        <p:nvSpPr>
          <p:cNvPr id="5" name="Rectangle 6"/>
          <p:cNvSpPr>
            <a:spLocks noGrp="1" noChangeArrowheads="1"/>
          </p:cNvSpPr>
          <p:nvPr>
            <p:ph type="sldNum" sz="quarter" idx="12"/>
          </p:nvPr>
        </p:nvSpPr>
        <p:spPr>
          <a:ln/>
        </p:spPr>
        <p:txBody>
          <a:bodyPr/>
          <a:lstStyle>
            <a:lvl1pPr>
              <a:defRPr/>
            </a:lvl1pPr>
          </a:lstStyle>
          <a:p>
            <a:fld id="{80EBCCDF-7DEF-BA43-85BA-B7FEC5365273}" type="slidenum">
              <a:rPr lang="en-CA" altLang="x-none"/>
              <a:pPr/>
              <a:t>‹#›</a:t>
            </a:fld>
            <a:endParaRPr lang="en-CA" altLang="x-none"/>
          </a:p>
        </p:txBody>
      </p:sp>
    </p:spTree>
    <p:extLst>
      <p:ext uri="{BB962C8B-B14F-4D97-AF65-F5344CB8AC3E}">
        <p14:creationId xmlns:p14="http://schemas.microsoft.com/office/powerpoint/2010/main" val="1125755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CA"/>
          </a:p>
        </p:txBody>
      </p:sp>
      <p:sp>
        <p:nvSpPr>
          <p:cNvPr id="3" name="Rectangle 5"/>
          <p:cNvSpPr>
            <a:spLocks noGrp="1" noChangeArrowheads="1"/>
          </p:cNvSpPr>
          <p:nvPr>
            <p:ph type="ftr" sz="quarter" idx="11"/>
          </p:nvPr>
        </p:nvSpPr>
        <p:spPr>
          <a:ln/>
        </p:spPr>
        <p:txBody>
          <a:bodyPr/>
          <a:lstStyle>
            <a:lvl1pPr>
              <a:defRPr/>
            </a:lvl1pPr>
          </a:lstStyle>
          <a:p>
            <a:pPr>
              <a:defRPr/>
            </a:pPr>
            <a:endParaRPr lang="en-CA"/>
          </a:p>
        </p:txBody>
      </p:sp>
      <p:sp>
        <p:nvSpPr>
          <p:cNvPr id="4" name="Rectangle 6"/>
          <p:cNvSpPr>
            <a:spLocks noGrp="1" noChangeArrowheads="1"/>
          </p:cNvSpPr>
          <p:nvPr>
            <p:ph type="sldNum" sz="quarter" idx="12"/>
          </p:nvPr>
        </p:nvSpPr>
        <p:spPr>
          <a:ln/>
        </p:spPr>
        <p:txBody>
          <a:bodyPr/>
          <a:lstStyle>
            <a:lvl1pPr>
              <a:defRPr/>
            </a:lvl1pPr>
          </a:lstStyle>
          <a:p>
            <a:fld id="{E2C61F3E-F124-A341-8735-9B18B613E4A8}" type="slidenum">
              <a:rPr lang="en-CA" altLang="x-none"/>
              <a:pPr/>
              <a:t>‹#›</a:t>
            </a:fld>
            <a:endParaRPr lang="en-CA" altLang="x-none"/>
          </a:p>
        </p:txBody>
      </p:sp>
    </p:spTree>
    <p:extLst>
      <p:ext uri="{BB962C8B-B14F-4D97-AF65-F5344CB8AC3E}">
        <p14:creationId xmlns:p14="http://schemas.microsoft.com/office/powerpoint/2010/main" val="1234128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CA"/>
          </a:p>
        </p:txBody>
      </p:sp>
      <p:sp>
        <p:nvSpPr>
          <p:cNvPr id="6" name="Rectangle 5"/>
          <p:cNvSpPr>
            <a:spLocks noGrp="1" noChangeArrowheads="1"/>
          </p:cNvSpPr>
          <p:nvPr>
            <p:ph type="ftr" sz="quarter" idx="11"/>
          </p:nvPr>
        </p:nvSpPr>
        <p:spPr>
          <a:ln/>
        </p:spPr>
        <p:txBody>
          <a:bodyPr/>
          <a:lstStyle>
            <a:lvl1pPr>
              <a:defRPr/>
            </a:lvl1pPr>
          </a:lstStyle>
          <a:p>
            <a:pPr>
              <a:defRPr/>
            </a:pPr>
            <a:endParaRPr lang="en-CA"/>
          </a:p>
        </p:txBody>
      </p:sp>
      <p:sp>
        <p:nvSpPr>
          <p:cNvPr id="7" name="Rectangle 6"/>
          <p:cNvSpPr>
            <a:spLocks noGrp="1" noChangeArrowheads="1"/>
          </p:cNvSpPr>
          <p:nvPr>
            <p:ph type="sldNum" sz="quarter" idx="12"/>
          </p:nvPr>
        </p:nvSpPr>
        <p:spPr>
          <a:ln/>
        </p:spPr>
        <p:txBody>
          <a:bodyPr/>
          <a:lstStyle>
            <a:lvl1pPr>
              <a:defRPr/>
            </a:lvl1pPr>
          </a:lstStyle>
          <a:p>
            <a:fld id="{79A75604-3938-A442-A3F0-618245463DE4}" type="slidenum">
              <a:rPr lang="en-CA" altLang="x-none"/>
              <a:pPr/>
              <a:t>‹#›</a:t>
            </a:fld>
            <a:endParaRPr lang="en-CA" altLang="x-none"/>
          </a:p>
        </p:txBody>
      </p:sp>
    </p:spTree>
    <p:extLst>
      <p:ext uri="{BB962C8B-B14F-4D97-AF65-F5344CB8AC3E}">
        <p14:creationId xmlns:p14="http://schemas.microsoft.com/office/powerpoint/2010/main" val="1593107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CA"/>
          </a:p>
        </p:txBody>
      </p:sp>
      <p:sp>
        <p:nvSpPr>
          <p:cNvPr id="6" name="Rectangle 5"/>
          <p:cNvSpPr>
            <a:spLocks noGrp="1" noChangeArrowheads="1"/>
          </p:cNvSpPr>
          <p:nvPr>
            <p:ph type="ftr" sz="quarter" idx="11"/>
          </p:nvPr>
        </p:nvSpPr>
        <p:spPr>
          <a:ln/>
        </p:spPr>
        <p:txBody>
          <a:bodyPr/>
          <a:lstStyle>
            <a:lvl1pPr>
              <a:defRPr/>
            </a:lvl1pPr>
          </a:lstStyle>
          <a:p>
            <a:pPr>
              <a:defRPr/>
            </a:pPr>
            <a:endParaRPr lang="en-CA"/>
          </a:p>
        </p:txBody>
      </p:sp>
      <p:sp>
        <p:nvSpPr>
          <p:cNvPr id="7" name="Rectangle 6"/>
          <p:cNvSpPr>
            <a:spLocks noGrp="1" noChangeArrowheads="1"/>
          </p:cNvSpPr>
          <p:nvPr>
            <p:ph type="sldNum" sz="quarter" idx="12"/>
          </p:nvPr>
        </p:nvSpPr>
        <p:spPr>
          <a:ln/>
        </p:spPr>
        <p:txBody>
          <a:bodyPr/>
          <a:lstStyle>
            <a:lvl1pPr>
              <a:defRPr/>
            </a:lvl1pPr>
          </a:lstStyle>
          <a:p>
            <a:fld id="{D0CDC9F5-92E5-BE4A-AEB4-F2EDF34A8C4D}" type="slidenum">
              <a:rPr lang="en-CA" altLang="x-none"/>
              <a:pPr/>
              <a:t>‹#›</a:t>
            </a:fld>
            <a:endParaRPr lang="en-CA" altLang="x-none"/>
          </a:p>
        </p:txBody>
      </p:sp>
    </p:spTree>
    <p:extLst>
      <p:ext uri="{BB962C8B-B14F-4D97-AF65-F5344CB8AC3E}">
        <p14:creationId xmlns:p14="http://schemas.microsoft.com/office/powerpoint/2010/main" val="527238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52400"/>
            <a:ext cx="7772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CA" altLang="x-none"/>
              <a:t>Click to edit Master title style</a:t>
            </a:r>
          </a:p>
        </p:txBody>
      </p:sp>
      <p:sp>
        <p:nvSpPr>
          <p:cNvPr id="1027" name="Rectangle 3"/>
          <p:cNvSpPr>
            <a:spLocks noGrp="1" noChangeArrowheads="1"/>
          </p:cNvSpPr>
          <p:nvPr>
            <p:ph type="body" idx="1"/>
          </p:nvPr>
        </p:nvSpPr>
        <p:spPr bwMode="auto">
          <a:xfrm>
            <a:off x="685800" y="914400"/>
            <a:ext cx="777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ltLang="x-none"/>
              <a:t>Click to edit Master text styles</a:t>
            </a:r>
          </a:p>
          <a:p>
            <a:pPr lvl="1"/>
            <a:r>
              <a:rPr lang="en-CA" altLang="x-none"/>
              <a:t>Second level</a:t>
            </a:r>
          </a:p>
          <a:p>
            <a:pPr lvl="2"/>
            <a:r>
              <a:rPr lang="en-CA" altLang="x-none"/>
              <a:t>Third level</a:t>
            </a:r>
          </a:p>
          <a:p>
            <a:pPr lvl="3"/>
            <a:r>
              <a:rPr lang="en-CA" altLang="x-none"/>
              <a:t>Fourth level</a:t>
            </a:r>
          </a:p>
          <a:p>
            <a:pPr lvl="4"/>
            <a:r>
              <a:rPr lang="en-CA" altLang="x-none"/>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CA"/>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CA"/>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fld id="{CAA14FE9-6C51-6544-8DC8-989279AA209B}" type="slidenum">
              <a:rPr lang="en-CA" altLang="x-none"/>
              <a:pPr/>
              <a:t>‹#›</a:t>
            </a:fld>
            <a:endParaRPr lang="en-CA" altLang="x-none"/>
          </a:p>
        </p:txBody>
      </p:sp>
      <p:pic>
        <p:nvPicPr>
          <p:cNvPr id="1031"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7199313" y="6491288"/>
            <a:ext cx="19446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32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2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fontAlgn="base">
        <a:spcBef>
          <a:spcPct val="20000"/>
        </a:spcBef>
        <a:spcAft>
          <a:spcPct val="0"/>
        </a:spcAft>
        <a:buChar char="»"/>
        <a:defRPr sz="1600">
          <a:solidFill>
            <a:schemeClr val="tx1"/>
          </a:solidFill>
          <a:latin typeface="+mn-lt"/>
          <a:ea typeface="ＭＳ Ｐゴシック" charset="-128"/>
        </a:defRPr>
      </a:lvl6pPr>
      <a:lvl7pPr marL="2971800" indent="-228600" algn="l" rtl="0" fontAlgn="base">
        <a:spcBef>
          <a:spcPct val="20000"/>
        </a:spcBef>
        <a:spcAft>
          <a:spcPct val="0"/>
        </a:spcAft>
        <a:buChar char="»"/>
        <a:defRPr sz="1600">
          <a:solidFill>
            <a:schemeClr val="tx1"/>
          </a:solidFill>
          <a:latin typeface="+mn-lt"/>
          <a:ea typeface="ＭＳ Ｐゴシック" charset="-128"/>
        </a:defRPr>
      </a:lvl7pPr>
      <a:lvl8pPr marL="3429000" indent="-228600" algn="l" rtl="0" fontAlgn="base">
        <a:spcBef>
          <a:spcPct val="20000"/>
        </a:spcBef>
        <a:spcAft>
          <a:spcPct val="0"/>
        </a:spcAft>
        <a:buChar char="»"/>
        <a:defRPr sz="1600">
          <a:solidFill>
            <a:schemeClr val="tx1"/>
          </a:solidFill>
          <a:latin typeface="+mn-lt"/>
          <a:ea typeface="ＭＳ Ｐゴシック" charset="-128"/>
        </a:defRPr>
      </a:lvl8pPr>
      <a:lvl9pPr marL="3886200" indent="-228600" algn="l" rtl="0" fontAlgn="base">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7.tiff"/><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6.xml"/><Relationship Id="rId7" Type="http://schemas.openxmlformats.org/officeDocument/2006/relationships/image" Target="../media/image3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17.tiff"/><Relationship Id="rId1" Type="http://schemas.openxmlformats.org/officeDocument/2006/relationships/slideLayout" Target="../slideLayouts/slideLayout6.xml"/><Relationship Id="rId4" Type="http://schemas.openxmlformats.org/officeDocument/2006/relationships/image" Target="../media/image35.tif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5113D1-8E52-804B-BB34-5478270990C2}"/>
              </a:ext>
            </a:extLst>
          </p:cNvPr>
          <p:cNvSpPr>
            <a:spLocks noGrp="1"/>
          </p:cNvSpPr>
          <p:nvPr>
            <p:ph type="ctrTitle"/>
          </p:nvPr>
        </p:nvSpPr>
        <p:spPr>
          <a:xfrm>
            <a:off x="685800" y="2573050"/>
            <a:ext cx="7772400" cy="584775"/>
          </a:xfrm>
        </p:spPr>
        <p:txBody>
          <a:bodyPr/>
          <a:lstStyle/>
          <a:p>
            <a:r>
              <a:rPr lang="en-US" dirty="0"/>
              <a:t>Class Experiment</a:t>
            </a:r>
          </a:p>
        </p:txBody>
      </p:sp>
      <p:sp>
        <p:nvSpPr>
          <p:cNvPr id="4" name="Subtitle 3">
            <a:extLst>
              <a:ext uri="{FF2B5EF4-FFF2-40B4-BE49-F238E27FC236}">
                <a16:creationId xmlns:a16="http://schemas.microsoft.com/office/drawing/2014/main" id="{A4E7F629-AEA0-3A42-B82D-F3AB1B2732A7}"/>
              </a:ext>
            </a:extLst>
          </p:cNvPr>
          <p:cNvSpPr>
            <a:spLocks noGrp="1"/>
          </p:cNvSpPr>
          <p:nvPr>
            <p:ph type="subTitle" idx="1"/>
          </p:nvPr>
        </p:nvSpPr>
        <p:spPr/>
        <p:txBody>
          <a:bodyPr/>
          <a:lstStyle/>
          <a:p>
            <a:r>
              <a:rPr lang="en-US" dirty="0"/>
              <a:t>Data and Terminology</a:t>
            </a:r>
          </a:p>
        </p:txBody>
      </p:sp>
    </p:spTree>
    <p:extLst>
      <p:ext uri="{BB962C8B-B14F-4D97-AF65-F5344CB8AC3E}">
        <p14:creationId xmlns:p14="http://schemas.microsoft.com/office/powerpoint/2010/main" val="3772532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AA4B03-F20F-0446-8AA0-7C70940F4886}"/>
              </a:ext>
            </a:extLst>
          </p:cNvPr>
          <p:cNvSpPr>
            <a:spLocks noGrp="1"/>
          </p:cNvSpPr>
          <p:nvPr>
            <p:ph type="ctrTitle"/>
          </p:nvPr>
        </p:nvSpPr>
        <p:spPr>
          <a:xfrm>
            <a:off x="467544" y="2326829"/>
            <a:ext cx="8280920" cy="1077218"/>
          </a:xfrm>
        </p:spPr>
        <p:txBody>
          <a:bodyPr/>
          <a:lstStyle/>
          <a:p>
            <a:r>
              <a:rPr lang="en-US" dirty="0"/>
              <a:t>What happens at the scanner in a session?</a:t>
            </a:r>
          </a:p>
        </p:txBody>
      </p:sp>
      <p:sp>
        <p:nvSpPr>
          <p:cNvPr id="5" name="Subtitle 4">
            <a:extLst>
              <a:ext uri="{FF2B5EF4-FFF2-40B4-BE49-F238E27FC236}">
                <a16:creationId xmlns:a16="http://schemas.microsoft.com/office/drawing/2014/main" id="{D790B1C3-2704-4E48-8091-487BF19F1CD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15508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EF6FB4F8-D12B-BE49-A565-408F88D5A785}"/>
              </a:ext>
            </a:extLst>
          </p:cNvPr>
          <p:cNvSpPr>
            <a:spLocks noGrp="1" noChangeArrowheads="1"/>
          </p:cNvSpPr>
          <p:nvPr>
            <p:ph type="title"/>
          </p:nvPr>
        </p:nvSpPr>
        <p:spPr>
          <a:xfrm>
            <a:off x="762000" y="92075"/>
            <a:ext cx="7772400" cy="579438"/>
          </a:xfrm>
        </p:spPr>
        <p:txBody>
          <a:bodyPr/>
          <a:lstStyle/>
          <a:p>
            <a:r>
              <a:rPr lang="en-US" altLang="en-US" dirty="0"/>
              <a:t>fMRI Experiment Stages</a:t>
            </a:r>
            <a:endParaRPr lang="en-CA" altLang="en-US" dirty="0"/>
          </a:p>
        </p:txBody>
      </p:sp>
      <p:sp>
        <p:nvSpPr>
          <p:cNvPr id="181251" name="Text Box 3">
            <a:extLst>
              <a:ext uri="{FF2B5EF4-FFF2-40B4-BE49-F238E27FC236}">
                <a16:creationId xmlns:a16="http://schemas.microsoft.com/office/drawing/2014/main" id="{AFC60219-55A0-D649-A4D6-AFC466A96813}"/>
              </a:ext>
            </a:extLst>
          </p:cNvPr>
          <p:cNvSpPr txBox="1">
            <a:spLocks noChangeArrowheads="1"/>
          </p:cNvSpPr>
          <p:nvPr/>
        </p:nvSpPr>
        <p:spPr bwMode="auto">
          <a:xfrm>
            <a:off x="533400" y="909638"/>
            <a:ext cx="8229600" cy="1323439"/>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r>
              <a:rPr lang="en-US" altLang="en-US" sz="2000" dirty="0">
                <a:latin typeface="Arial" panose="020B0604020202020204" pitchFamily="34" charset="0"/>
              </a:rPr>
              <a:t>1) </a:t>
            </a:r>
            <a:r>
              <a:rPr lang="en-US" altLang="en-US" sz="2000" dirty="0">
                <a:solidFill>
                  <a:schemeClr val="tx2"/>
                </a:solidFill>
                <a:latin typeface="Arial" panose="020B0604020202020204" pitchFamily="34" charset="0"/>
              </a:rPr>
              <a:t>Prepare subject</a:t>
            </a:r>
          </a:p>
          <a:p>
            <a:pPr lvl="1">
              <a:buFontTx/>
              <a:buChar char="•"/>
            </a:pPr>
            <a:r>
              <a:rPr lang="en-US" altLang="en-US" sz="2000" dirty="0">
                <a:latin typeface="Arial" panose="020B0604020202020204" pitchFamily="34" charset="0"/>
              </a:rPr>
              <a:t> Consent form</a:t>
            </a:r>
          </a:p>
          <a:p>
            <a:pPr lvl="1">
              <a:buFontTx/>
              <a:buChar char="•"/>
            </a:pPr>
            <a:r>
              <a:rPr lang="en-US" altLang="en-US" sz="2000" dirty="0">
                <a:latin typeface="Arial" panose="020B0604020202020204" pitchFamily="34" charset="0"/>
              </a:rPr>
              <a:t> Safety screening</a:t>
            </a:r>
          </a:p>
          <a:p>
            <a:pPr lvl="1">
              <a:buFontTx/>
              <a:buChar char="•"/>
            </a:pPr>
            <a:r>
              <a:rPr lang="en-US" altLang="en-US" sz="2000" dirty="0">
                <a:latin typeface="Arial" panose="020B0604020202020204" pitchFamily="34" charset="0"/>
              </a:rPr>
              <a:t> Instructions and practice trials if appropriate</a:t>
            </a:r>
          </a:p>
        </p:txBody>
      </p:sp>
    </p:spTree>
    <p:extLst>
      <p:ext uri="{BB962C8B-B14F-4D97-AF65-F5344CB8AC3E}">
        <p14:creationId xmlns:p14="http://schemas.microsoft.com/office/powerpoint/2010/main" val="826190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EF6FB4F8-D12B-BE49-A565-408F88D5A785}"/>
              </a:ext>
            </a:extLst>
          </p:cNvPr>
          <p:cNvSpPr>
            <a:spLocks noGrp="1" noChangeArrowheads="1"/>
          </p:cNvSpPr>
          <p:nvPr>
            <p:ph type="title"/>
          </p:nvPr>
        </p:nvSpPr>
        <p:spPr>
          <a:xfrm>
            <a:off x="762000" y="92075"/>
            <a:ext cx="7772400" cy="579438"/>
          </a:xfrm>
        </p:spPr>
        <p:txBody>
          <a:bodyPr/>
          <a:lstStyle/>
          <a:p>
            <a:r>
              <a:rPr lang="en-US" altLang="en-US" dirty="0"/>
              <a:t>fMRI Experiment Stages</a:t>
            </a:r>
            <a:endParaRPr lang="en-CA" altLang="en-US" dirty="0"/>
          </a:p>
        </p:txBody>
      </p:sp>
      <p:sp>
        <p:nvSpPr>
          <p:cNvPr id="181251" name="Text Box 3">
            <a:extLst>
              <a:ext uri="{FF2B5EF4-FFF2-40B4-BE49-F238E27FC236}">
                <a16:creationId xmlns:a16="http://schemas.microsoft.com/office/drawing/2014/main" id="{AFC60219-55A0-D649-A4D6-AFC466A96813}"/>
              </a:ext>
            </a:extLst>
          </p:cNvPr>
          <p:cNvSpPr txBox="1">
            <a:spLocks noChangeArrowheads="1"/>
          </p:cNvSpPr>
          <p:nvPr/>
        </p:nvSpPr>
        <p:spPr bwMode="auto">
          <a:xfrm>
            <a:off x="533400" y="909638"/>
            <a:ext cx="8229600" cy="2185214"/>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r>
              <a:rPr lang="en-US" altLang="en-US" sz="2000" dirty="0">
                <a:latin typeface="Arial" panose="020B0604020202020204" pitchFamily="34" charset="0"/>
              </a:rPr>
              <a:t>2) </a:t>
            </a:r>
            <a:r>
              <a:rPr lang="en-US" altLang="en-US" sz="2000" dirty="0">
                <a:solidFill>
                  <a:schemeClr val="tx2"/>
                </a:solidFill>
                <a:latin typeface="Arial" panose="020B0604020202020204" pitchFamily="34" charset="0"/>
              </a:rPr>
              <a:t>Sagittal scout images</a:t>
            </a:r>
          </a:p>
          <a:p>
            <a:r>
              <a:rPr lang="en-US" altLang="en-US" sz="2000" dirty="0">
                <a:latin typeface="Arial" panose="020B0604020202020204" pitchFamily="34" charset="0"/>
              </a:rPr>
              <a:t>	</a:t>
            </a:r>
            <a:r>
              <a:rPr lang="en-US" altLang="en-US" sz="1600" dirty="0">
                <a:latin typeface="Arial" panose="020B0604020202020204" pitchFamily="34" charset="0"/>
              </a:rPr>
              <a:t>Take images along the midline to plan slices</a:t>
            </a:r>
          </a:p>
          <a:p>
            <a:endParaRPr lang="en-US" altLang="en-US" sz="1600" dirty="0">
              <a:latin typeface="Arial" panose="020B0604020202020204" pitchFamily="34" charset="0"/>
            </a:endParaRPr>
          </a:p>
          <a:p>
            <a:endParaRPr lang="en-US" altLang="en-US" sz="2000" dirty="0">
              <a:latin typeface="Arial" panose="020B0604020202020204" pitchFamily="34" charset="0"/>
            </a:endParaRPr>
          </a:p>
          <a:p>
            <a:endParaRPr lang="en-US" altLang="en-US" sz="2000" dirty="0">
              <a:latin typeface="Arial" panose="020B0604020202020204" pitchFamily="34" charset="0"/>
            </a:endParaRPr>
          </a:p>
          <a:p>
            <a:r>
              <a:rPr lang="en-CA" altLang="en-US" sz="2000" dirty="0">
                <a:latin typeface="Arial" panose="020B0604020202020204" pitchFamily="34" charset="0"/>
              </a:rPr>
              <a:t> </a:t>
            </a:r>
          </a:p>
          <a:p>
            <a:endParaRPr lang="en-CA" altLang="en-US" sz="2000" dirty="0">
              <a:latin typeface="Arial" panose="020B0604020202020204" pitchFamily="34" charset="0"/>
            </a:endParaRPr>
          </a:p>
        </p:txBody>
      </p:sp>
      <p:sp>
        <p:nvSpPr>
          <p:cNvPr id="181252" name="Text Box 4">
            <a:extLst>
              <a:ext uri="{FF2B5EF4-FFF2-40B4-BE49-F238E27FC236}">
                <a16:creationId xmlns:a16="http://schemas.microsoft.com/office/drawing/2014/main" id="{5F4C5795-D5EE-CA48-B5BF-6C42083C9ECA}"/>
              </a:ext>
            </a:extLst>
          </p:cNvPr>
          <p:cNvSpPr txBox="1">
            <a:spLocks noChangeArrowheads="1"/>
          </p:cNvSpPr>
          <p:nvPr/>
        </p:nvSpPr>
        <p:spPr bwMode="auto">
          <a:xfrm>
            <a:off x="3995936" y="928001"/>
            <a:ext cx="3733800" cy="3048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dirty="0">
                <a:solidFill>
                  <a:srgbClr val="FF00FF"/>
                </a:solidFill>
                <a:latin typeface="Courier" pitchFamily="2" charset="0"/>
              </a:rPr>
              <a:t>Note: That’s one g, two t’s</a:t>
            </a:r>
            <a:endParaRPr lang="en-CA" altLang="en-US" sz="2000" dirty="0">
              <a:latin typeface="Courier" pitchFamily="2" charset="0"/>
            </a:endParaRPr>
          </a:p>
        </p:txBody>
      </p:sp>
      <p:sp>
        <p:nvSpPr>
          <p:cNvPr id="181256" name="Text Box 8">
            <a:extLst>
              <a:ext uri="{FF2B5EF4-FFF2-40B4-BE49-F238E27FC236}">
                <a16:creationId xmlns:a16="http://schemas.microsoft.com/office/drawing/2014/main" id="{B1E5DFBE-2155-954E-A5C9-B8AE639A28DA}"/>
              </a:ext>
            </a:extLst>
          </p:cNvPr>
          <p:cNvSpPr txBox="1">
            <a:spLocks noChangeArrowheads="1"/>
          </p:cNvSpPr>
          <p:nvPr/>
        </p:nvSpPr>
        <p:spPr bwMode="auto">
          <a:xfrm>
            <a:off x="5183188" y="4149725"/>
            <a:ext cx="3960812" cy="58102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808038">
              <a:defRPr sz="2400">
                <a:solidFill>
                  <a:schemeClr val="tx1"/>
                </a:solidFill>
                <a:latin typeface="Times New Roman" panose="02020603050405020304" pitchFamily="18" charset="0"/>
              </a:defRPr>
            </a:lvl2pPr>
            <a:lvl3pPr marL="987425">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r>
              <a:rPr lang="en-US" altLang="en-US" sz="1600" dirty="0">
                <a:latin typeface="Arial" panose="020B0604020202020204" pitchFamily="34" charset="0"/>
              </a:rPr>
              <a:t>In this example, these are the </a:t>
            </a:r>
            <a:r>
              <a:rPr lang="en-US" altLang="en-US" sz="1600" i="1" dirty="0">
                <a:solidFill>
                  <a:srgbClr val="66FFFF"/>
                </a:solidFill>
                <a:latin typeface="Arial" panose="020B0604020202020204" pitchFamily="34" charset="0"/>
              </a:rPr>
              <a:t>functional</a:t>
            </a:r>
            <a:r>
              <a:rPr lang="en-US" altLang="en-US" sz="1600" dirty="0">
                <a:latin typeface="Arial" panose="020B0604020202020204" pitchFamily="34" charset="0"/>
              </a:rPr>
              <a:t> slices we want: 52 slices x 2.5 mm</a:t>
            </a:r>
          </a:p>
        </p:txBody>
      </p:sp>
      <p:pic>
        <p:nvPicPr>
          <p:cNvPr id="3" name="Picture 2">
            <a:extLst>
              <a:ext uri="{FF2B5EF4-FFF2-40B4-BE49-F238E27FC236}">
                <a16:creationId xmlns:a16="http://schemas.microsoft.com/office/drawing/2014/main" id="{9BCEF33D-AA78-3A42-8D90-07AB6FCD016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95536" y="1762704"/>
            <a:ext cx="4032448" cy="4521230"/>
          </a:xfrm>
          <a:prstGeom prst="rect">
            <a:avLst/>
          </a:prstGeom>
        </p:spPr>
      </p:pic>
      <p:grpSp>
        <p:nvGrpSpPr>
          <p:cNvPr id="9" name="Group 8">
            <a:extLst>
              <a:ext uri="{FF2B5EF4-FFF2-40B4-BE49-F238E27FC236}">
                <a16:creationId xmlns:a16="http://schemas.microsoft.com/office/drawing/2014/main" id="{DF0D3A2F-1FE9-2E46-899C-3490A54AB9B2}"/>
              </a:ext>
            </a:extLst>
          </p:cNvPr>
          <p:cNvGrpSpPr/>
          <p:nvPr/>
        </p:nvGrpSpPr>
        <p:grpSpPr>
          <a:xfrm rot="1067968">
            <a:off x="854135" y="2368797"/>
            <a:ext cx="3750568" cy="1800200"/>
            <a:chOff x="677416" y="2420888"/>
            <a:chExt cx="3750568" cy="1800200"/>
          </a:xfrm>
        </p:grpSpPr>
        <p:cxnSp>
          <p:nvCxnSpPr>
            <p:cNvPr id="4" name="Straight Connector 3">
              <a:extLst>
                <a:ext uri="{FF2B5EF4-FFF2-40B4-BE49-F238E27FC236}">
                  <a16:creationId xmlns:a16="http://schemas.microsoft.com/office/drawing/2014/main" id="{C237ACF0-3D9E-5C4F-930D-979BDB2E2747}"/>
                </a:ext>
              </a:extLst>
            </p:cNvPr>
            <p:cNvCxnSpPr>
              <a:cxnSpLocks/>
            </p:cNvCxnSpPr>
            <p:nvPr/>
          </p:nvCxnSpPr>
          <p:spPr bwMode="auto">
            <a:xfrm>
              <a:off x="677416" y="2420888"/>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BBB763D7-7D01-D944-AE9D-6CEEDC757480}"/>
                </a:ext>
              </a:extLst>
            </p:cNvPr>
            <p:cNvCxnSpPr>
              <a:cxnSpLocks/>
            </p:cNvCxnSpPr>
            <p:nvPr/>
          </p:nvCxnSpPr>
          <p:spPr bwMode="auto">
            <a:xfrm>
              <a:off x="677416" y="2453619"/>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C01F80C7-7268-4440-8A4A-CCAF6121BE13}"/>
                </a:ext>
              </a:extLst>
            </p:cNvPr>
            <p:cNvCxnSpPr>
              <a:cxnSpLocks/>
            </p:cNvCxnSpPr>
            <p:nvPr/>
          </p:nvCxnSpPr>
          <p:spPr bwMode="auto">
            <a:xfrm>
              <a:off x="677416" y="2486350"/>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A618FA66-7A2C-F44A-97A1-90E546020C63}"/>
                </a:ext>
              </a:extLst>
            </p:cNvPr>
            <p:cNvCxnSpPr>
              <a:cxnSpLocks/>
            </p:cNvCxnSpPr>
            <p:nvPr/>
          </p:nvCxnSpPr>
          <p:spPr bwMode="auto">
            <a:xfrm>
              <a:off x="677416" y="2519081"/>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C770ADDA-4706-554C-86F4-B4F730222FCD}"/>
                </a:ext>
              </a:extLst>
            </p:cNvPr>
            <p:cNvCxnSpPr>
              <a:cxnSpLocks/>
            </p:cNvCxnSpPr>
            <p:nvPr/>
          </p:nvCxnSpPr>
          <p:spPr bwMode="auto">
            <a:xfrm>
              <a:off x="677416" y="2551812"/>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F1481ABC-BC5A-AA44-A544-A8E56401D904}"/>
                </a:ext>
              </a:extLst>
            </p:cNvPr>
            <p:cNvCxnSpPr>
              <a:cxnSpLocks/>
            </p:cNvCxnSpPr>
            <p:nvPr/>
          </p:nvCxnSpPr>
          <p:spPr bwMode="auto">
            <a:xfrm>
              <a:off x="677416" y="2584543"/>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D3856BFE-10C8-7945-AADC-F8AA61B0F98C}"/>
                </a:ext>
              </a:extLst>
            </p:cNvPr>
            <p:cNvCxnSpPr>
              <a:cxnSpLocks/>
            </p:cNvCxnSpPr>
            <p:nvPr/>
          </p:nvCxnSpPr>
          <p:spPr bwMode="auto">
            <a:xfrm>
              <a:off x="677416" y="2617274"/>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9D5FA1D1-12A2-F94A-936E-29F2F461D068}"/>
                </a:ext>
              </a:extLst>
            </p:cNvPr>
            <p:cNvCxnSpPr>
              <a:cxnSpLocks/>
            </p:cNvCxnSpPr>
            <p:nvPr/>
          </p:nvCxnSpPr>
          <p:spPr bwMode="auto">
            <a:xfrm>
              <a:off x="677416" y="2682736"/>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451DBD1C-42D8-344D-A636-693174FD4BEA}"/>
                </a:ext>
              </a:extLst>
            </p:cNvPr>
            <p:cNvCxnSpPr>
              <a:cxnSpLocks/>
            </p:cNvCxnSpPr>
            <p:nvPr/>
          </p:nvCxnSpPr>
          <p:spPr bwMode="auto">
            <a:xfrm>
              <a:off x="677416" y="2748198"/>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0116B165-8A35-604D-B909-4BF12AF3CBFC}"/>
                </a:ext>
              </a:extLst>
            </p:cNvPr>
            <p:cNvCxnSpPr>
              <a:cxnSpLocks/>
            </p:cNvCxnSpPr>
            <p:nvPr/>
          </p:nvCxnSpPr>
          <p:spPr bwMode="auto">
            <a:xfrm>
              <a:off x="677416" y="2813660"/>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63CF2294-1DF6-E347-B5B6-060B9CA74B26}"/>
                </a:ext>
              </a:extLst>
            </p:cNvPr>
            <p:cNvCxnSpPr>
              <a:cxnSpLocks/>
            </p:cNvCxnSpPr>
            <p:nvPr/>
          </p:nvCxnSpPr>
          <p:spPr bwMode="auto">
            <a:xfrm>
              <a:off x="677416" y="2879122"/>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33AC3CB7-4E7F-3C40-BF27-61B5BDA69661}"/>
                </a:ext>
              </a:extLst>
            </p:cNvPr>
            <p:cNvCxnSpPr>
              <a:cxnSpLocks/>
            </p:cNvCxnSpPr>
            <p:nvPr/>
          </p:nvCxnSpPr>
          <p:spPr bwMode="auto">
            <a:xfrm>
              <a:off x="677416" y="3010046"/>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31A4CD35-FB21-0A4E-A486-91F0F24DC6B7}"/>
                </a:ext>
              </a:extLst>
            </p:cNvPr>
            <p:cNvCxnSpPr>
              <a:cxnSpLocks/>
            </p:cNvCxnSpPr>
            <p:nvPr/>
          </p:nvCxnSpPr>
          <p:spPr bwMode="auto">
            <a:xfrm>
              <a:off x="677416" y="3140970"/>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A11E6712-872B-E947-AB07-CCCAC1F1436A}"/>
                </a:ext>
              </a:extLst>
            </p:cNvPr>
            <p:cNvCxnSpPr>
              <a:cxnSpLocks/>
            </p:cNvCxnSpPr>
            <p:nvPr/>
          </p:nvCxnSpPr>
          <p:spPr bwMode="auto">
            <a:xfrm>
              <a:off x="677416" y="3271894"/>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A870161E-CAAF-C347-B489-DCCD882349DA}"/>
                </a:ext>
              </a:extLst>
            </p:cNvPr>
            <p:cNvCxnSpPr>
              <a:cxnSpLocks/>
            </p:cNvCxnSpPr>
            <p:nvPr/>
          </p:nvCxnSpPr>
          <p:spPr bwMode="auto">
            <a:xfrm>
              <a:off x="677416" y="3402818"/>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2BD28689-9469-2448-9A30-97E749979D45}"/>
                </a:ext>
              </a:extLst>
            </p:cNvPr>
            <p:cNvCxnSpPr>
              <a:cxnSpLocks/>
            </p:cNvCxnSpPr>
            <p:nvPr/>
          </p:nvCxnSpPr>
          <p:spPr bwMode="auto">
            <a:xfrm>
              <a:off x="677416" y="3533742"/>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7D237201-7AB7-B640-B9A8-894D1D1D7C80}"/>
                </a:ext>
              </a:extLst>
            </p:cNvPr>
            <p:cNvCxnSpPr>
              <a:cxnSpLocks/>
            </p:cNvCxnSpPr>
            <p:nvPr/>
          </p:nvCxnSpPr>
          <p:spPr bwMode="auto">
            <a:xfrm>
              <a:off x="677416" y="2944584"/>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7284678E-DF04-234D-AD85-583F747970AD}"/>
                </a:ext>
              </a:extLst>
            </p:cNvPr>
            <p:cNvCxnSpPr>
              <a:cxnSpLocks/>
            </p:cNvCxnSpPr>
            <p:nvPr/>
          </p:nvCxnSpPr>
          <p:spPr bwMode="auto">
            <a:xfrm>
              <a:off x="677416" y="3075508"/>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787B7009-3E7F-B947-A3CA-0EA82A46CEC1}"/>
                </a:ext>
              </a:extLst>
            </p:cNvPr>
            <p:cNvCxnSpPr>
              <a:cxnSpLocks/>
            </p:cNvCxnSpPr>
            <p:nvPr/>
          </p:nvCxnSpPr>
          <p:spPr bwMode="auto">
            <a:xfrm>
              <a:off x="677416" y="3206432"/>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C46F28D2-8373-FD4B-8989-C29AA2846B50}"/>
                </a:ext>
              </a:extLst>
            </p:cNvPr>
            <p:cNvCxnSpPr>
              <a:cxnSpLocks/>
            </p:cNvCxnSpPr>
            <p:nvPr/>
          </p:nvCxnSpPr>
          <p:spPr bwMode="auto">
            <a:xfrm>
              <a:off x="677416" y="3337356"/>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87366BCB-3050-CD41-B24F-077979CFE1A3}"/>
                </a:ext>
              </a:extLst>
            </p:cNvPr>
            <p:cNvCxnSpPr>
              <a:cxnSpLocks/>
            </p:cNvCxnSpPr>
            <p:nvPr/>
          </p:nvCxnSpPr>
          <p:spPr bwMode="auto">
            <a:xfrm>
              <a:off x="677416" y="3468280"/>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64D35A29-C7DC-1C48-96BA-262487C1D425}"/>
                </a:ext>
              </a:extLst>
            </p:cNvPr>
            <p:cNvCxnSpPr>
              <a:cxnSpLocks/>
            </p:cNvCxnSpPr>
            <p:nvPr/>
          </p:nvCxnSpPr>
          <p:spPr bwMode="auto">
            <a:xfrm>
              <a:off x="677416" y="3599204"/>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245A0C84-C55D-9947-A6BA-DFB9A520F9B5}"/>
                </a:ext>
              </a:extLst>
            </p:cNvPr>
            <p:cNvCxnSpPr>
              <a:cxnSpLocks/>
            </p:cNvCxnSpPr>
            <p:nvPr/>
          </p:nvCxnSpPr>
          <p:spPr bwMode="auto">
            <a:xfrm>
              <a:off x="677416" y="3664666"/>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4525E029-DE4A-7F4F-AD5C-64E0A7E39F70}"/>
                </a:ext>
              </a:extLst>
            </p:cNvPr>
            <p:cNvCxnSpPr>
              <a:cxnSpLocks/>
            </p:cNvCxnSpPr>
            <p:nvPr/>
          </p:nvCxnSpPr>
          <p:spPr bwMode="auto">
            <a:xfrm>
              <a:off x="677416" y="3730128"/>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C6A980D7-65CA-174C-9BDF-13488E79D5B7}"/>
                </a:ext>
              </a:extLst>
            </p:cNvPr>
            <p:cNvCxnSpPr>
              <a:cxnSpLocks/>
            </p:cNvCxnSpPr>
            <p:nvPr/>
          </p:nvCxnSpPr>
          <p:spPr bwMode="auto">
            <a:xfrm>
              <a:off x="677416" y="3795590"/>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3BE905C4-0BBF-5347-B432-279EE4F00EEC}"/>
                </a:ext>
              </a:extLst>
            </p:cNvPr>
            <p:cNvCxnSpPr>
              <a:cxnSpLocks/>
            </p:cNvCxnSpPr>
            <p:nvPr/>
          </p:nvCxnSpPr>
          <p:spPr bwMode="auto">
            <a:xfrm>
              <a:off x="677416" y="3861052"/>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0E5BCB51-C91E-9D4E-ABE4-3CA59420A27E}"/>
                </a:ext>
              </a:extLst>
            </p:cNvPr>
            <p:cNvCxnSpPr>
              <a:cxnSpLocks/>
            </p:cNvCxnSpPr>
            <p:nvPr/>
          </p:nvCxnSpPr>
          <p:spPr bwMode="auto">
            <a:xfrm>
              <a:off x="677416" y="3926514"/>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1C98A77E-B486-C548-9CEF-B3EBF5D1268F}"/>
                </a:ext>
              </a:extLst>
            </p:cNvPr>
            <p:cNvCxnSpPr>
              <a:cxnSpLocks/>
            </p:cNvCxnSpPr>
            <p:nvPr/>
          </p:nvCxnSpPr>
          <p:spPr bwMode="auto">
            <a:xfrm>
              <a:off x="677416" y="3991976"/>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9CD1F832-DDFC-6C48-93D2-92B51148B122}"/>
                </a:ext>
              </a:extLst>
            </p:cNvPr>
            <p:cNvCxnSpPr>
              <a:cxnSpLocks/>
            </p:cNvCxnSpPr>
            <p:nvPr/>
          </p:nvCxnSpPr>
          <p:spPr bwMode="auto">
            <a:xfrm>
              <a:off x="677416" y="4057438"/>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27101CA8-F5AC-B14D-B13F-ED76620AE855}"/>
                </a:ext>
              </a:extLst>
            </p:cNvPr>
            <p:cNvCxnSpPr>
              <a:cxnSpLocks/>
            </p:cNvCxnSpPr>
            <p:nvPr/>
          </p:nvCxnSpPr>
          <p:spPr bwMode="auto">
            <a:xfrm>
              <a:off x="677416" y="4122900"/>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7DAA5641-67DA-EE40-860E-A228126F5375}"/>
                </a:ext>
              </a:extLst>
            </p:cNvPr>
            <p:cNvCxnSpPr>
              <a:cxnSpLocks/>
            </p:cNvCxnSpPr>
            <p:nvPr/>
          </p:nvCxnSpPr>
          <p:spPr bwMode="auto">
            <a:xfrm>
              <a:off x="677416" y="4188362"/>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00E664DE-50A3-9948-A03E-480AD21C3618}"/>
                </a:ext>
              </a:extLst>
            </p:cNvPr>
            <p:cNvCxnSpPr>
              <a:cxnSpLocks/>
            </p:cNvCxnSpPr>
            <p:nvPr/>
          </p:nvCxnSpPr>
          <p:spPr bwMode="auto">
            <a:xfrm>
              <a:off x="677416" y="4221088"/>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30121E0D-0964-1C44-B653-907353E5B41C}"/>
                </a:ext>
              </a:extLst>
            </p:cNvPr>
            <p:cNvCxnSpPr>
              <a:cxnSpLocks/>
            </p:cNvCxnSpPr>
            <p:nvPr/>
          </p:nvCxnSpPr>
          <p:spPr bwMode="auto">
            <a:xfrm>
              <a:off x="677416" y="2650005"/>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EECE95A6-3996-114E-98E9-EE269FB1BDC2}"/>
                </a:ext>
              </a:extLst>
            </p:cNvPr>
            <p:cNvCxnSpPr>
              <a:cxnSpLocks/>
            </p:cNvCxnSpPr>
            <p:nvPr/>
          </p:nvCxnSpPr>
          <p:spPr bwMode="auto">
            <a:xfrm>
              <a:off x="677416" y="2715467"/>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3D6C16E7-C303-2648-8E8D-8714FFC0B2F3}"/>
                </a:ext>
              </a:extLst>
            </p:cNvPr>
            <p:cNvCxnSpPr>
              <a:cxnSpLocks/>
            </p:cNvCxnSpPr>
            <p:nvPr/>
          </p:nvCxnSpPr>
          <p:spPr bwMode="auto">
            <a:xfrm>
              <a:off x="677416" y="2780929"/>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CD1C142C-A5A4-E943-8260-A618CECD984D}"/>
                </a:ext>
              </a:extLst>
            </p:cNvPr>
            <p:cNvCxnSpPr>
              <a:cxnSpLocks/>
            </p:cNvCxnSpPr>
            <p:nvPr/>
          </p:nvCxnSpPr>
          <p:spPr bwMode="auto">
            <a:xfrm>
              <a:off x="677416" y="2911853"/>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1ADE5AF8-98EF-8E4C-971D-7A511CE3EBC4}"/>
                </a:ext>
              </a:extLst>
            </p:cNvPr>
            <p:cNvCxnSpPr>
              <a:cxnSpLocks/>
            </p:cNvCxnSpPr>
            <p:nvPr/>
          </p:nvCxnSpPr>
          <p:spPr bwMode="auto">
            <a:xfrm>
              <a:off x="677416" y="3042777"/>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AEBB358E-FA3C-0D4A-9BEA-605E8BD56312}"/>
                </a:ext>
              </a:extLst>
            </p:cNvPr>
            <p:cNvCxnSpPr>
              <a:cxnSpLocks/>
            </p:cNvCxnSpPr>
            <p:nvPr/>
          </p:nvCxnSpPr>
          <p:spPr bwMode="auto">
            <a:xfrm>
              <a:off x="677416" y="3173701"/>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D0EEC015-9728-0B47-9090-6B9FF11DE690}"/>
                </a:ext>
              </a:extLst>
            </p:cNvPr>
            <p:cNvCxnSpPr>
              <a:cxnSpLocks/>
            </p:cNvCxnSpPr>
            <p:nvPr/>
          </p:nvCxnSpPr>
          <p:spPr bwMode="auto">
            <a:xfrm>
              <a:off x="677416" y="3304625"/>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C12CF57F-4E4C-B746-A010-57BD41696A5B}"/>
                </a:ext>
              </a:extLst>
            </p:cNvPr>
            <p:cNvCxnSpPr>
              <a:cxnSpLocks/>
            </p:cNvCxnSpPr>
            <p:nvPr/>
          </p:nvCxnSpPr>
          <p:spPr bwMode="auto">
            <a:xfrm>
              <a:off x="677416" y="3435549"/>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0FFD8416-834F-7D48-84E7-10867C728409}"/>
                </a:ext>
              </a:extLst>
            </p:cNvPr>
            <p:cNvCxnSpPr>
              <a:cxnSpLocks/>
            </p:cNvCxnSpPr>
            <p:nvPr/>
          </p:nvCxnSpPr>
          <p:spPr bwMode="auto">
            <a:xfrm>
              <a:off x="677416" y="2846391"/>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08608A28-3E4F-F34E-A1D7-BB6326D901B7}"/>
                </a:ext>
              </a:extLst>
            </p:cNvPr>
            <p:cNvCxnSpPr>
              <a:cxnSpLocks/>
            </p:cNvCxnSpPr>
            <p:nvPr/>
          </p:nvCxnSpPr>
          <p:spPr bwMode="auto">
            <a:xfrm>
              <a:off x="677416" y="2977315"/>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FB0363CA-64DA-3349-99BE-7596EBA39465}"/>
                </a:ext>
              </a:extLst>
            </p:cNvPr>
            <p:cNvCxnSpPr>
              <a:cxnSpLocks/>
            </p:cNvCxnSpPr>
            <p:nvPr/>
          </p:nvCxnSpPr>
          <p:spPr bwMode="auto">
            <a:xfrm>
              <a:off x="677416" y="3108239"/>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6DCADC84-D86F-F344-9856-1317F74E805A}"/>
                </a:ext>
              </a:extLst>
            </p:cNvPr>
            <p:cNvCxnSpPr>
              <a:cxnSpLocks/>
            </p:cNvCxnSpPr>
            <p:nvPr/>
          </p:nvCxnSpPr>
          <p:spPr bwMode="auto">
            <a:xfrm>
              <a:off x="677416" y="3239163"/>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C616756B-1FBA-4B4F-8CD3-29221CE3484E}"/>
                </a:ext>
              </a:extLst>
            </p:cNvPr>
            <p:cNvCxnSpPr>
              <a:cxnSpLocks/>
            </p:cNvCxnSpPr>
            <p:nvPr/>
          </p:nvCxnSpPr>
          <p:spPr bwMode="auto">
            <a:xfrm>
              <a:off x="677416" y="3370087"/>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50CBF502-F59E-D646-A238-923D880F999C}"/>
                </a:ext>
              </a:extLst>
            </p:cNvPr>
            <p:cNvCxnSpPr>
              <a:cxnSpLocks/>
            </p:cNvCxnSpPr>
            <p:nvPr/>
          </p:nvCxnSpPr>
          <p:spPr bwMode="auto">
            <a:xfrm>
              <a:off x="677416" y="3501011"/>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7A732B26-5C88-8943-A5F9-14DE09373A6B}"/>
                </a:ext>
              </a:extLst>
            </p:cNvPr>
            <p:cNvCxnSpPr>
              <a:cxnSpLocks/>
            </p:cNvCxnSpPr>
            <p:nvPr/>
          </p:nvCxnSpPr>
          <p:spPr bwMode="auto">
            <a:xfrm>
              <a:off x="677416" y="3566473"/>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8" name="Straight Connector 77">
              <a:extLst>
                <a:ext uri="{FF2B5EF4-FFF2-40B4-BE49-F238E27FC236}">
                  <a16:creationId xmlns:a16="http://schemas.microsoft.com/office/drawing/2014/main" id="{7C5D6DE3-D00B-7B42-A27C-E5AEADF70AB6}"/>
                </a:ext>
              </a:extLst>
            </p:cNvPr>
            <p:cNvCxnSpPr>
              <a:cxnSpLocks/>
            </p:cNvCxnSpPr>
            <p:nvPr/>
          </p:nvCxnSpPr>
          <p:spPr bwMode="auto">
            <a:xfrm>
              <a:off x="677416" y="3631935"/>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9" name="Straight Connector 78">
              <a:extLst>
                <a:ext uri="{FF2B5EF4-FFF2-40B4-BE49-F238E27FC236}">
                  <a16:creationId xmlns:a16="http://schemas.microsoft.com/office/drawing/2014/main" id="{3C0D0DDA-565C-B84C-9714-DE7147634BC1}"/>
                </a:ext>
              </a:extLst>
            </p:cNvPr>
            <p:cNvCxnSpPr>
              <a:cxnSpLocks/>
            </p:cNvCxnSpPr>
            <p:nvPr/>
          </p:nvCxnSpPr>
          <p:spPr bwMode="auto">
            <a:xfrm>
              <a:off x="677416" y="3697397"/>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CFEAAF19-8ACE-6945-9005-58398D64A0BD}"/>
                </a:ext>
              </a:extLst>
            </p:cNvPr>
            <p:cNvCxnSpPr>
              <a:cxnSpLocks/>
            </p:cNvCxnSpPr>
            <p:nvPr/>
          </p:nvCxnSpPr>
          <p:spPr bwMode="auto">
            <a:xfrm>
              <a:off x="677416" y="3762859"/>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3EC1B7C6-76CA-2244-99FC-1AD2F50D0F1A}"/>
                </a:ext>
              </a:extLst>
            </p:cNvPr>
            <p:cNvCxnSpPr>
              <a:cxnSpLocks/>
            </p:cNvCxnSpPr>
            <p:nvPr/>
          </p:nvCxnSpPr>
          <p:spPr bwMode="auto">
            <a:xfrm>
              <a:off x="677416" y="3828321"/>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id="{F503616E-B288-DB48-9118-63502824CB5E}"/>
                </a:ext>
              </a:extLst>
            </p:cNvPr>
            <p:cNvCxnSpPr>
              <a:cxnSpLocks/>
            </p:cNvCxnSpPr>
            <p:nvPr/>
          </p:nvCxnSpPr>
          <p:spPr bwMode="auto">
            <a:xfrm>
              <a:off x="677416" y="3893783"/>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9556C4CF-61CD-8C4A-B928-606396C36836}"/>
                </a:ext>
              </a:extLst>
            </p:cNvPr>
            <p:cNvCxnSpPr>
              <a:cxnSpLocks/>
            </p:cNvCxnSpPr>
            <p:nvPr/>
          </p:nvCxnSpPr>
          <p:spPr bwMode="auto">
            <a:xfrm>
              <a:off x="677416" y="3959245"/>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4" name="Straight Connector 83">
              <a:extLst>
                <a:ext uri="{FF2B5EF4-FFF2-40B4-BE49-F238E27FC236}">
                  <a16:creationId xmlns:a16="http://schemas.microsoft.com/office/drawing/2014/main" id="{DB3B5B2F-63A0-C94C-9806-A2D8CFCCA8B7}"/>
                </a:ext>
              </a:extLst>
            </p:cNvPr>
            <p:cNvCxnSpPr>
              <a:cxnSpLocks/>
            </p:cNvCxnSpPr>
            <p:nvPr/>
          </p:nvCxnSpPr>
          <p:spPr bwMode="auto">
            <a:xfrm>
              <a:off x="677416" y="4024707"/>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5" name="Straight Connector 84">
              <a:extLst>
                <a:ext uri="{FF2B5EF4-FFF2-40B4-BE49-F238E27FC236}">
                  <a16:creationId xmlns:a16="http://schemas.microsoft.com/office/drawing/2014/main" id="{E2CD2958-0E0B-D448-ABA4-24FD4FA406EB}"/>
                </a:ext>
              </a:extLst>
            </p:cNvPr>
            <p:cNvCxnSpPr>
              <a:cxnSpLocks/>
            </p:cNvCxnSpPr>
            <p:nvPr/>
          </p:nvCxnSpPr>
          <p:spPr bwMode="auto">
            <a:xfrm>
              <a:off x="677416" y="4090169"/>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0B292346-4A24-434F-9C41-E14AD870F89B}"/>
                </a:ext>
              </a:extLst>
            </p:cNvPr>
            <p:cNvCxnSpPr>
              <a:cxnSpLocks/>
            </p:cNvCxnSpPr>
            <p:nvPr/>
          </p:nvCxnSpPr>
          <p:spPr bwMode="auto">
            <a:xfrm>
              <a:off x="677416" y="4155631"/>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120012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EF6FB4F8-D12B-BE49-A565-408F88D5A785}"/>
              </a:ext>
            </a:extLst>
          </p:cNvPr>
          <p:cNvSpPr>
            <a:spLocks noGrp="1" noChangeArrowheads="1"/>
          </p:cNvSpPr>
          <p:nvPr>
            <p:ph type="title"/>
          </p:nvPr>
        </p:nvSpPr>
        <p:spPr>
          <a:xfrm>
            <a:off x="762000" y="92075"/>
            <a:ext cx="7772400" cy="579438"/>
          </a:xfrm>
        </p:spPr>
        <p:txBody>
          <a:bodyPr/>
          <a:lstStyle/>
          <a:p>
            <a:r>
              <a:rPr lang="en-US" altLang="en-US" dirty="0"/>
              <a:t>fMRI Experiment Stages</a:t>
            </a:r>
            <a:endParaRPr lang="en-CA" altLang="en-US" dirty="0"/>
          </a:p>
        </p:txBody>
      </p:sp>
      <p:sp>
        <p:nvSpPr>
          <p:cNvPr id="181251" name="Text Box 3">
            <a:extLst>
              <a:ext uri="{FF2B5EF4-FFF2-40B4-BE49-F238E27FC236}">
                <a16:creationId xmlns:a16="http://schemas.microsoft.com/office/drawing/2014/main" id="{AFC60219-55A0-D649-A4D6-AFC466A96813}"/>
              </a:ext>
            </a:extLst>
          </p:cNvPr>
          <p:cNvSpPr txBox="1">
            <a:spLocks noChangeArrowheads="1"/>
          </p:cNvSpPr>
          <p:nvPr/>
        </p:nvSpPr>
        <p:spPr bwMode="auto">
          <a:xfrm>
            <a:off x="533400" y="909638"/>
            <a:ext cx="8229600" cy="150810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r>
              <a:rPr lang="en-US" altLang="en-US" sz="2000" dirty="0">
                <a:latin typeface="Arial" panose="020B0604020202020204" pitchFamily="34" charset="0"/>
              </a:rPr>
              <a:t>3) </a:t>
            </a:r>
            <a:r>
              <a:rPr lang="en-US" altLang="en-US" sz="2000" dirty="0">
                <a:solidFill>
                  <a:schemeClr val="tx2"/>
                </a:solidFill>
                <a:latin typeface="Arial" panose="020B0604020202020204" pitchFamily="34" charset="0"/>
              </a:rPr>
              <a:t>Shimming</a:t>
            </a:r>
            <a:r>
              <a:rPr lang="en-US" altLang="en-US" sz="2000" dirty="0">
                <a:latin typeface="Arial" panose="020B0604020202020204" pitchFamily="34" charset="0"/>
              </a:rPr>
              <a:t> </a:t>
            </a:r>
          </a:p>
          <a:p>
            <a:pPr lvl="1">
              <a:buFontTx/>
              <a:buChar char="•"/>
            </a:pPr>
            <a:r>
              <a:rPr lang="en-US" altLang="en-US" sz="2000" dirty="0">
                <a:latin typeface="Arial" panose="020B0604020202020204" pitchFamily="34" charset="0"/>
              </a:rPr>
              <a:t> </a:t>
            </a:r>
            <a:r>
              <a:rPr lang="en-US" altLang="en-US" sz="1600" dirty="0">
                <a:latin typeface="Arial" panose="020B0604020202020204" pitchFamily="34" charset="0"/>
              </a:rPr>
              <a:t>putting body in magnetic field makes it non-uniform</a:t>
            </a:r>
          </a:p>
          <a:p>
            <a:pPr lvl="1">
              <a:buFontTx/>
              <a:buChar char="•"/>
            </a:pPr>
            <a:r>
              <a:rPr lang="en-US" altLang="en-US" sz="1600" dirty="0">
                <a:latin typeface="Arial" panose="020B0604020202020204" pitchFamily="34" charset="0"/>
              </a:rPr>
              <a:t> adjust 3 orthogonal weak magnets to make magnetic field as homogenous as possible in functionally scanned volume</a:t>
            </a:r>
          </a:p>
          <a:p>
            <a:endParaRPr lang="en-CA" altLang="en-US" sz="2000" dirty="0">
              <a:latin typeface="Arial" panose="020B0604020202020204" pitchFamily="34" charset="0"/>
            </a:endParaRPr>
          </a:p>
        </p:txBody>
      </p:sp>
    </p:spTree>
    <p:extLst>
      <p:ext uri="{BB962C8B-B14F-4D97-AF65-F5344CB8AC3E}">
        <p14:creationId xmlns:p14="http://schemas.microsoft.com/office/powerpoint/2010/main" val="234992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A9FF1347-A5FE-014B-B3D8-6C8349F0CFFD}"/>
              </a:ext>
            </a:extLst>
          </p:cNvPr>
          <p:cNvSpPr>
            <a:spLocks noGrp="1" noChangeArrowheads="1"/>
          </p:cNvSpPr>
          <p:nvPr>
            <p:ph type="title"/>
          </p:nvPr>
        </p:nvSpPr>
        <p:spPr>
          <a:xfrm>
            <a:off x="762000" y="92075"/>
            <a:ext cx="7772400" cy="579438"/>
          </a:xfrm>
        </p:spPr>
        <p:txBody>
          <a:bodyPr/>
          <a:lstStyle/>
          <a:p>
            <a:r>
              <a:rPr lang="en-US" altLang="en-US" dirty="0"/>
              <a:t>fMRI Experiment Stages</a:t>
            </a:r>
            <a:endParaRPr lang="en-CA" altLang="en-US" dirty="0"/>
          </a:p>
        </p:txBody>
      </p:sp>
      <p:sp>
        <p:nvSpPr>
          <p:cNvPr id="182275" name="Text Box 3">
            <a:extLst>
              <a:ext uri="{FF2B5EF4-FFF2-40B4-BE49-F238E27FC236}">
                <a16:creationId xmlns:a16="http://schemas.microsoft.com/office/drawing/2014/main" id="{CC2E4D70-592B-664F-B791-CA9A4A1F8C44}"/>
              </a:ext>
            </a:extLst>
          </p:cNvPr>
          <p:cNvSpPr txBox="1">
            <a:spLocks noChangeArrowheads="1"/>
          </p:cNvSpPr>
          <p:nvPr/>
        </p:nvSpPr>
        <p:spPr bwMode="auto">
          <a:xfrm>
            <a:off x="304800" y="692150"/>
            <a:ext cx="8659813" cy="249299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r>
              <a:rPr lang="en-US" altLang="en-US" sz="2000" dirty="0">
                <a:latin typeface="Arial" panose="020B0604020202020204" pitchFamily="34" charset="0"/>
              </a:rPr>
              <a:t>4) </a:t>
            </a:r>
            <a:r>
              <a:rPr lang="en-US" altLang="en-US" sz="2000" dirty="0">
                <a:solidFill>
                  <a:schemeClr val="tx2"/>
                </a:solidFill>
                <a:latin typeface="Arial" panose="020B0604020202020204" pitchFamily="34" charset="0"/>
              </a:rPr>
              <a:t>Take anatomical (T1) images</a:t>
            </a:r>
          </a:p>
          <a:p>
            <a:pPr lvl="1">
              <a:buFontTx/>
              <a:buChar char="•"/>
            </a:pPr>
            <a:r>
              <a:rPr lang="en-US" altLang="en-US" sz="2000" dirty="0">
                <a:latin typeface="Arial" panose="020B0604020202020204" pitchFamily="34" charset="0"/>
              </a:rPr>
              <a:t> </a:t>
            </a:r>
            <a:r>
              <a:rPr lang="en-US" altLang="en-US" sz="1600" dirty="0">
                <a:latin typeface="Arial" panose="020B0604020202020204" pitchFamily="34" charset="0"/>
              </a:rPr>
              <a:t>high-resolution images (e.g., 1-mm resolution)</a:t>
            </a:r>
          </a:p>
          <a:p>
            <a:pPr lvl="1">
              <a:buFontTx/>
              <a:buChar char="•"/>
            </a:pPr>
            <a:r>
              <a:rPr lang="en-US" altLang="en-US" sz="1600" dirty="0">
                <a:latin typeface="Arial" panose="020B0604020202020204" pitchFamily="34" charset="0"/>
              </a:rPr>
              <a:t> </a:t>
            </a:r>
            <a:r>
              <a:rPr lang="en-US" altLang="en-US" sz="1600" dirty="0">
                <a:solidFill>
                  <a:schemeClr val="tx2"/>
                </a:solidFill>
                <a:latin typeface="Arial" panose="020B0604020202020204" pitchFamily="34" charset="0"/>
              </a:rPr>
              <a:t>3D data</a:t>
            </a:r>
            <a:r>
              <a:rPr lang="en-US" altLang="en-US" sz="1600" dirty="0">
                <a:latin typeface="Arial" panose="020B0604020202020204" pitchFamily="34" charset="0"/>
              </a:rPr>
              <a:t>: 3 spatial dimensions, sampled at one point in time</a:t>
            </a:r>
          </a:p>
          <a:p>
            <a:endParaRPr lang="en-US" altLang="en-US" sz="2000" dirty="0">
              <a:latin typeface="Arial" panose="020B0604020202020204" pitchFamily="34" charset="0"/>
            </a:endParaRPr>
          </a:p>
          <a:p>
            <a:endParaRPr lang="en-US" altLang="en-US" sz="2000" dirty="0">
              <a:latin typeface="Arial" panose="020B0604020202020204" pitchFamily="34" charset="0"/>
            </a:endParaRPr>
          </a:p>
          <a:p>
            <a:endParaRPr lang="en-US" altLang="en-US" sz="2000" dirty="0">
              <a:latin typeface="Arial" panose="020B0604020202020204" pitchFamily="34" charset="0"/>
            </a:endParaRPr>
          </a:p>
          <a:p>
            <a:r>
              <a:rPr lang="en-CA" altLang="en-US" sz="2000" dirty="0">
                <a:latin typeface="Arial" panose="020B0604020202020204" pitchFamily="34" charset="0"/>
              </a:rPr>
              <a:t> </a:t>
            </a:r>
          </a:p>
          <a:p>
            <a:endParaRPr lang="en-CA" altLang="en-US" sz="2000" dirty="0">
              <a:latin typeface="Arial" panose="020B0604020202020204" pitchFamily="34" charset="0"/>
            </a:endParaRPr>
          </a:p>
        </p:txBody>
      </p:sp>
      <p:sp>
        <p:nvSpPr>
          <p:cNvPr id="9" name="TextBox 8">
            <a:extLst>
              <a:ext uri="{FF2B5EF4-FFF2-40B4-BE49-F238E27FC236}">
                <a16:creationId xmlns:a16="http://schemas.microsoft.com/office/drawing/2014/main" id="{9B0E8A9A-8160-7840-9E35-87D58A027E58}"/>
              </a:ext>
            </a:extLst>
          </p:cNvPr>
          <p:cNvSpPr txBox="1"/>
          <p:nvPr/>
        </p:nvSpPr>
        <p:spPr>
          <a:xfrm>
            <a:off x="3347864" y="6178044"/>
            <a:ext cx="2304256" cy="707886"/>
          </a:xfrm>
          <a:prstGeom prst="rect">
            <a:avLst/>
          </a:prstGeom>
          <a:noFill/>
        </p:spPr>
        <p:txBody>
          <a:bodyPr wrap="square" rtlCol="0">
            <a:spAutoFit/>
          </a:bodyPr>
          <a:lstStyle/>
          <a:p>
            <a:pPr algn="ctr"/>
            <a:r>
              <a:rPr lang="en-US" sz="2000" dirty="0"/>
              <a:t>1 </a:t>
            </a:r>
            <a:r>
              <a:rPr lang="en-US" sz="2000" dirty="0">
                <a:solidFill>
                  <a:schemeClr val="tx2"/>
                </a:solidFill>
              </a:rPr>
              <a:t>slice</a:t>
            </a:r>
            <a:r>
              <a:rPr lang="en-US" sz="2000" dirty="0"/>
              <a:t> (sagittal)</a:t>
            </a:r>
          </a:p>
          <a:p>
            <a:pPr algn="ctr"/>
            <a:r>
              <a:rPr lang="en-US" sz="2000" dirty="0"/>
              <a:t>2D</a:t>
            </a:r>
          </a:p>
        </p:txBody>
      </p:sp>
      <p:pic>
        <p:nvPicPr>
          <p:cNvPr id="3" name="Picture 2">
            <a:extLst>
              <a:ext uri="{FF2B5EF4-FFF2-40B4-BE49-F238E27FC236}">
                <a16:creationId xmlns:a16="http://schemas.microsoft.com/office/drawing/2014/main" id="{4617727A-72ED-3048-99A6-FEA0410AAAE7}"/>
              </a:ext>
            </a:extLst>
          </p:cNvPr>
          <p:cNvPicPr>
            <a:picLocks noChangeAspect="1"/>
          </p:cNvPicPr>
          <p:nvPr/>
        </p:nvPicPr>
        <p:blipFill>
          <a:blip r:embed="rId2"/>
          <a:stretch>
            <a:fillRect/>
          </a:stretch>
        </p:blipFill>
        <p:spPr>
          <a:xfrm>
            <a:off x="2258442" y="1682244"/>
            <a:ext cx="4483100" cy="4495800"/>
          </a:xfrm>
          <a:prstGeom prst="rect">
            <a:avLst/>
          </a:prstGeom>
        </p:spPr>
      </p:pic>
      <p:sp>
        <p:nvSpPr>
          <p:cNvPr id="4" name="TextBox 3">
            <a:extLst>
              <a:ext uri="{FF2B5EF4-FFF2-40B4-BE49-F238E27FC236}">
                <a16:creationId xmlns:a16="http://schemas.microsoft.com/office/drawing/2014/main" id="{DC1F02C7-5B9E-0442-AFF7-46ED011BD837}"/>
              </a:ext>
            </a:extLst>
          </p:cNvPr>
          <p:cNvSpPr txBox="1"/>
          <p:nvPr/>
        </p:nvSpPr>
        <p:spPr>
          <a:xfrm>
            <a:off x="5004048" y="1661607"/>
            <a:ext cx="930063" cy="261610"/>
          </a:xfrm>
          <a:prstGeom prst="rect">
            <a:avLst/>
          </a:prstGeom>
          <a:noFill/>
        </p:spPr>
        <p:txBody>
          <a:bodyPr wrap="none" rtlCol="0">
            <a:spAutoFit/>
          </a:bodyPr>
          <a:lstStyle/>
          <a:p>
            <a:r>
              <a:rPr lang="en-US" sz="1050" dirty="0"/>
              <a:t>Anonymous</a:t>
            </a:r>
          </a:p>
        </p:txBody>
      </p:sp>
      <p:sp>
        <p:nvSpPr>
          <p:cNvPr id="8" name="TextBox 7">
            <a:extLst>
              <a:ext uri="{FF2B5EF4-FFF2-40B4-BE49-F238E27FC236}">
                <a16:creationId xmlns:a16="http://schemas.microsoft.com/office/drawing/2014/main" id="{C135BEA9-4C93-7941-9762-11FBF5F0C580}"/>
              </a:ext>
            </a:extLst>
          </p:cNvPr>
          <p:cNvSpPr txBox="1"/>
          <p:nvPr/>
        </p:nvSpPr>
        <p:spPr>
          <a:xfrm>
            <a:off x="3367553" y="4419982"/>
            <a:ext cx="739305" cy="253916"/>
          </a:xfrm>
          <a:prstGeom prst="rect">
            <a:avLst/>
          </a:prstGeom>
          <a:noFill/>
        </p:spPr>
        <p:txBody>
          <a:bodyPr wrap="none" rtlCol="0">
            <a:spAutoFit/>
          </a:bodyPr>
          <a:lstStyle/>
          <a:p>
            <a:r>
              <a:rPr lang="en-US" sz="1050" dirty="0"/>
              <a:t>[defaced]</a:t>
            </a:r>
          </a:p>
        </p:txBody>
      </p:sp>
    </p:spTree>
    <p:extLst>
      <p:ext uri="{BB962C8B-B14F-4D97-AF65-F5344CB8AC3E}">
        <p14:creationId xmlns:p14="http://schemas.microsoft.com/office/powerpoint/2010/main" val="2501401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170DC-E2F4-844E-9ACF-000AB816172C}"/>
              </a:ext>
            </a:extLst>
          </p:cNvPr>
          <p:cNvSpPr>
            <a:spLocks noGrp="1"/>
          </p:cNvSpPr>
          <p:nvPr>
            <p:ph type="title"/>
          </p:nvPr>
        </p:nvSpPr>
        <p:spPr/>
        <p:txBody>
          <a:bodyPr/>
          <a:lstStyle/>
          <a:p>
            <a:r>
              <a:rPr lang="en-US" dirty="0"/>
              <a:t>Zooming In</a:t>
            </a:r>
          </a:p>
        </p:txBody>
      </p:sp>
      <p:pic>
        <p:nvPicPr>
          <p:cNvPr id="4" name="Content Placeholder 3">
            <a:extLst>
              <a:ext uri="{FF2B5EF4-FFF2-40B4-BE49-F238E27FC236}">
                <a16:creationId xmlns:a16="http://schemas.microsoft.com/office/drawing/2014/main" id="{B9A7CD30-EEE7-7F42-907B-F536A2642E02}"/>
              </a:ext>
            </a:extLst>
          </p:cNvPr>
          <p:cNvPicPr>
            <a:picLocks noGrp="1" noChangeAspect="1"/>
          </p:cNvPicPr>
          <p:nvPr>
            <p:ph idx="1"/>
          </p:nvPr>
        </p:nvPicPr>
        <p:blipFill rotWithShape="1">
          <a:blip r:embed="rId2">
            <a:extLst>
              <a:ext uri="{28A0092B-C50C-407E-A947-70E740481C1C}">
                <a14:useLocalDpi xmlns:a14="http://schemas.microsoft.com/office/drawing/2010/main"/>
              </a:ext>
            </a:extLst>
          </a:blip>
          <a:srcRect/>
          <a:stretch/>
        </p:blipFill>
        <p:spPr>
          <a:xfrm>
            <a:off x="465093" y="980728"/>
            <a:ext cx="4755692" cy="5181600"/>
          </a:xfrm>
          <a:prstGeom prst="rect">
            <a:avLst/>
          </a:prstGeom>
        </p:spPr>
      </p:pic>
      <p:pic>
        <p:nvPicPr>
          <p:cNvPr id="5" name="Content Placeholder 3">
            <a:extLst>
              <a:ext uri="{FF2B5EF4-FFF2-40B4-BE49-F238E27FC236}">
                <a16:creationId xmlns:a16="http://schemas.microsoft.com/office/drawing/2014/main" id="{5D801228-3E90-3E45-B73F-B3EAC57B721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bwMode="auto">
          <a:xfrm>
            <a:off x="4065493" y="2563416"/>
            <a:ext cx="720080" cy="100811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pic>
      <p:pic>
        <p:nvPicPr>
          <p:cNvPr id="6" name="Content Placeholder 3">
            <a:extLst>
              <a:ext uri="{FF2B5EF4-FFF2-40B4-BE49-F238E27FC236}">
                <a16:creationId xmlns:a16="http://schemas.microsoft.com/office/drawing/2014/main" id="{1937B50E-4515-D041-907C-72EC9D53FA0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bwMode="auto">
          <a:xfrm>
            <a:off x="5073605" y="1484784"/>
            <a:ext cx="2314543" cy="324036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pic>
      <p:sp>
        <p:nvSpPr>
          <p:cNvPr id="7" name="Rectangle 6">
            <a:extLst>
              <a:ext uri="{FF2B5EF4-FFF2-40B4-BE49-F238E27FC236}">
                <a16:creationId xmlns:a16="http://schemas.microsoft.com/office/drawing/2014/main" id="{AE4C4462-0AFB-4241-A580-C1E4FD436840}"/>
              </a:ext>
            </a:extLst>
          </p:cNvPr>
          <p:cNvSpPr/>
          <p:nvPr/>
        </p:nvSpPr>
        <p:spPr bwMode="auto">
          <a:xfrm>
            <a:off x="5793685" y="2204864"/>
            <a:ext cx="72008" cy="72008"/>
          </a:xfrm>
          <a:prstGeom prst="rect">
            <a:avLst/>
          </a:prstGeom>
          <a:no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9" name="Cube 8">
            <a:extLst>
              <a:ext uri="{FF2B5EF4-FFF2-40B4-BE49-F238E27FC236}">
                <a16:creationId xmlns:a16="http://schemas.microsoft.com/office/drawing/2014/main" id="{C579E6F0-CF22-6E42-A8D4-E33F4CD4A0BF}"/>
              </a:ext>
            </a:extLst>
          </p:cNvPr>
          <p:cNvSpPr/>
          <p:nvPr/>
        </p:nvSpPr>
        <p:spPr bwMode="auto">
          <a:xfrm>
            <a:off x="7953925" y="1916832"/>
            <a:ext cx="789856" cy="789856"/>
          </a:xfrm>
          <a:prstGeom prst="cube">
            <a:avLst/>
          </a:prstGeom>
          <a:solidFill>
            <a:schemeClr val="tx1">
              <a:lumMod val="50000"/>
            </a:schemeClr>
          </a:solidFill>
          <a:ln w="1905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p:txBody>
      </p:sp>
      <p:cxnSp>
        <p:nvCxnSpPr>
          <p:cNvPr id="11" name="Straight Connector 10">
            <a:extLst>
              <a:ext uri="{FF2B5EF4-FFF2-40B4-BE49-F238E27FC236}">
                <a16:creationId xmlns:a16="http://schemas.microsoft.com/office/drawing/2014/main" id="{C8CC444B-97C0-D242-B72B-DEC2D740049C}"/>
              </a:ext>
            </a:extLst>
          </p:cNvPr>
          <p:cNvCxnSpPr>
            <a:cxnSpLocks/>
          </p:cNvCxnSpPr>
          <p:nvPr/>
        </p:nvCxnSpPr>
        <p:spPr bwMode="auto">
          <a:xfrm flipV="1">
            <a:off x="5793685" y="1916832"/>
            <a:ext cx="2376264" cy="288032"/>
          </a:xfrm>
          <a:prstGeom prst="line">
            <a:avLst/>
          </a:prstGeom>
          <a:solidFill>
            <a:schemeClr val="accent1"/>
          </a:solidFill>
          <a:ln w="9525" cap="flat" cmpd="sng" algn="ctr">
            <a:solidFill>
              <a:schemeClr val="tx2"/>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B2C60262-E15B-2544-B0D4-2F0105B73B60}"/>
              </a:ext>
            </a:extLst>
          </p:cNvPr>
          <p:cNvCxnSpPr>
            <a:cxnSpLocks/>
          </p:cNvCxnSpPr>
          <p:nvPr/>
        </p:nvCxnSpPr>
        <p:spPr bwMode="auto">
          <a:xfrm>
            <a:off x="5793685" y="2276872"/>
            <a:ext cx="2160240" cy="429816"/>
          </a:xfrm>
          <a:prstGeom prst="line">
            <a:avLst/>
          </a:prstGeom>
          <a:solidFill>
            <a:schemeClr val="accent1"/>
          </a:solidFill>
          <a:ln w="9525" cap="flat" cmpd="sng" algn="ctr">
            <a:solidFill>
              <a:schemeClr val="tx2"/>
            </a:solidFill>
            <a:prstDash val="solid"/>
            <a:round/>
            <a:headEnd type="none" w="med" len="med"/>
            <a:tailEnd type="none" w="med" len="med"/>
          </a:ln>
          <a:effectLst/>
        </p:spPr>
      </p:cxnSp>
      <p:sp>
        <p:nvSpPr>
          <p:cNvPr id="15" name="TextBox 14">
            <a:extLst>
              <a:ext uri="{FF2B5EF4-FFF2-40B4-BE49-F238E27FC236}">
                <a16:creationId xmlns:a16="http://schemas.microsoft.com/office/drawing/2014/main" id="{F0BBB5D9-99BC-B045-BED5-397C7DF8DE84}"/>
              </a:ext>
            </a:extLst>
          </p:cNvPr>
          <p:cNvSpPr txBox="1"/>
          <p:nvPr/>
        </p:nvSpPr>
        <p:spPr>
          <a:xfrm>
            <a:off x="7950883" y="2754566"/>
            <a:ext cx="569387" cy="276999"/>
          </a:xfrm>
          <a:prstGeom prst="rect">
            <a:avLst/>
          </a:prstGeom>
          <a:noFill/>
        </p:spPr>
        <p:txBody>
          <a:bodyPr wrap="none" rtlCol="0">
            <a:spAutoFit/>
          </a:bodyPr>
          <a:lstStyle/>
          <a:p>
            <a:r>
              <a:rPr lang="en-US" sz="1200" dirty="0"/>
              <a:t>1 mm</a:t>
            </a:r>
          </a:p>
        </p:txBody>
      </p:sp>
      <p:sp>
        <p:nvSpPr>
          <p:cNvPr id="16" name="TextBox 15">
            <a:extLst>
              <a:ext uri="{FF2B5EF4-FFF2-40B4-BE49-F238E27FC236}">
                <a16:creationId xmlns:a16="http://schemas.microsoft.com/office/drawing/2014/main" id="{3884AF0C-B4F2-3D40-AFD9-DD08FDEC93BC}"/>
              </a:ext>
            </a:extLst>
          </p:cNvPr>
          <p:cNvSpPr txBox="1"/>
          <p:nvPr/>
        </p:nvSpPr>
        <p:spPr>
          <a:xfrm rot="16200000">
            <a:off x="7496413" y="2283495"/>
            <a:ext cx="569387" cy="276999"/>
          </a:xfrm>
          <a:prstGeom prst="rect">
            <a:avLst/>
          </a:prstGeom>
          <a:noFill/>
        </p:spPr>
        <p:txBody>
          <a:bodyPr wrap="none" rtlCol="0">
            <a:spAutoFit/>
          </a:bodyPr>
          <a:lstStyle/>
          <a:p>
            <a:r>
              <a:rPr lang="en-US" sz="1200" dirty="0"/>
              <a:t>1 mm</a:t>
            </a:r>
          </a:p>
        </p:txBody>
      </p:sp>
      <p:sp>
        <p:nvSpPr>
          <p:cNvPr id="17" name="TextBox 16">
            <a:extLst>
              <a:ext uri="{FF2B5EF4-FFF2-40B4-BE49-F238E27FC236}">
                <a16:creationId xmlns:a16="http://schemas.microsoft.com/office/drawing/2014/main" id="{DAEF0667-7ECD-284C-BAA9-A7B17C4D0D84}"/>
              </a:ext>
            </a:extLst>
          </p:cNvPr>
          <p:cNvSpPr txBox="1"/>
          <p:nvPr/>
        </p:nvSpPr>
        <p:spPr>
          <a:xfrm rot="18699709">
            <a:off x="8459087" y="2610082"/>
            <a:ext cx="569387" cy="276999"/>
          </a:xfrm>
          <a:prstGeom prst="rect">
            <a:avLst/>
          </a:prstGeom>
          <a:noFill/>
        </p:spPr>
        <p:txBody>
          <a:bodyPr wrap="none" rtlCol="0">
            <a:spAutoFit/>
          </a:bodyPr>
          <a:lstStyle/>
          <a:p>
            <a:r>
              <a:rPr lang="en-US" sz="1200" dirty="0"/>
              <a:t>1 mm</a:t>
            </a:r>
          </a:p>
        </p:txBody>
      </p:sp>
      <p:cxnSp>
        <p:nvCxnSpPr>
          <p:cNvPr id="19" name="Straight Connector 18">
            <a:extLst>
              <a:ext uri="{FF2B5EF4-FFF2-40B4-BE49-F238E27FC236}">
                <a16:creationId xmlns:a16="http://schemas.microsoft.com/office/drawing/2014/main" id="{449C940C-1989-3045-80D4-FF0D3DE8CBCD}"/>
              </a:ext>
            </a:extLst>
          </p:cNvPr>
          <p:cNvCxnSpPr>
            <a:cxnSpLocks/>
          </p:cNvCxnSpPr>
          <p:nvPr/>
        </p:nvCxnSpPr>
        <p:spPr bwMode="auto">
          <a:xfrm flipV="1">
            <a:off x="4031174" y="1463040"/>
            <a:ext cx="1028742" cy="1100376"/>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F08E6870-31B5-2B48-80E8-7D2034E072A6}"/>
              </a:ext>
            </a:extLst>
          </p:cNvPr>
          <p:cNvCxnSpPr>
            <a:cxnSpLocks/>
          </p:cNvCxnSpPr>
          <p:nvPr/>
        </p:nvCxnSpPr>
        <p:spPr bwMode="auto">
          <a:xfrm>
            <a:off x="4031174" y="3603524"/>
            <a:ext cx="1028742" cy="112162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4027441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C4C4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3550D-0532-D04F-BC1A-C6A886E58E26}"/>
              </a:ext>
            </a:extLst>
          </p:cNvPr>
          <p:cNvSpPr>
            <a:spLocks noGrp="1"/>
          </p:cNvSpPr>
          <p:nvPr>
            <p:ph type="title"/>
          </p:nvPr>
        </p:nvSpPr>
        <p:spPr/>
        <p:txBody>
          <a:bodyPr/>
          <a:lstStyle/>
          <a:p>
            <a:r>
              <a:rPr lang="en-US" dirty="0"/>
              <a:t>Anatomical (T1) Scan</a:t>
            </a:r>
          </a:p>
        </p:txBody>
      </p:sp>
      <p:sp>
        <p:nvSpPr>
          <p:cNvPr id="4" name="TextBox 3">
            <a:extLst>
              <a:ext uri="{FF2B5EF4-FFF2-40B4-BE49-F238E27FC236}">
                <a16:creationId xmlns:a16="http://schemas.microsoft.com/office/drawing/2014/main" id="{AC4BE417-E251-424A-A64A-CC230DBA1FE0}"/>
              </a:ext>
            </a:extLst>
          </p:cNvPr>
          <p:cNvSpPr txBox="1"/>
          <p:nvPr/>
        </p:nvSpPr>
        <p:spPr>
          <a:xfrm>
            <a:off x="107504" y="5589240"/>
            <a:ext cx="5796267" cy="1015663"/>
          </a:xfrm>
          <a:prstGeom prst="rect">
            <a:avLst/>
          </a:prstGeom>
          <a:noFill/>
        </p:spPr>
        <p:txBody>
          <a:bodyPr wrap="none" rtlCol="0">
            <a:spAutoFit/>
          </a:bodyPr>
          <a:lstStyle/>
          <a:p>
            <a:r>
              <a:rPr lang="en-US" sz="2000" dirty="0">
                <a:latin typeface="Futura Medium" panose="020B0602020204020303" pitchFamily="34" charset="-79"/>
                <a:cs typeface="Futura Medium" panose="020B0602020204020303" pitchFamily="34" charset="-79"/>
              </a:rPr>
              <a:t>Brain Voyager file type: </a:t>
            </a:r>
            <a:r>
              <a:rPr lang="en-US" sz="2000" dirty="0">
                <a:solidFill>
                  <a:schemeClr val="tx2"/>
                </a:solidFill>
                <a:latin typeface="Futura Medium" panose="020B0602020204020303" pitchFamily="34" charset="-79"/>
                <a:cs typeface="Futura Medium" panose="020B0602020204020303" pitchFamily="34" charset="-79"/>
              </a:rPr>
              <a:t>.</a:t>
            </a:r>
            <a:r>
              <a:rPr lang="en-US" sz="2000" dirty="0" err="1">
                <a:solidFill>
                  <a:schemeClr val="tx2"/>
                </a:solidFill>
                <a:latin typeface="Futura Medium" panose="020B0602020204020303" pitchFamily="34" charset="-79"/>
                <a:cs typeface="Futura Medium" panose="020B0602020204020303" pitchFamily="34" charset="-79"/>
              </a:rPr>
              <a:t>amr</a:t>
            </a:r>
            <a:r>
              <a:rPr lang="en-US" sz="2000" dirty="0">
                <a:solidFill>
                  <a:schemeClr val="tx2"/>
                </a:solidFill>
                <a:latin typeface="Futura Medium" panose="020B0602020204020303" pitchFamily="34" charset="-79"/>
                <a:cs typeface="Futura Medium" panose="020B0602020204020303" pitchFamily="34" charset="-79"/>
              </a:rPr>
              <a:t> </a:t>
            </a:r>
            <a:r>
              <a:rPr lang="en-US" sz="2000" dirty="0">
                <a:latin typeface="Futura Medium" panose="020B0602020204020303" pitchFamily="34" charset="-79"/>
                <a:cs typeface="Futura Medium" panose="020B0602020204020303" pitchFamily="34" charset="-79"/>
              </a:rPr>
              <a:t>(</a:t>
            </a:r>
            <a:r>
              <a:rPr lang="en-US" sz="2000" dirty="0">
                <a:solidFill>
                  <a:schemeClr val="tx2"/>
                </a:solidFill>
                <a:latin typeface="Futura Medium" panose="020B0602020204020303" pitchFamily="34" charset="-79"/>
                <a:cs typeface="Futura Medium" panose="020B0602020204020303" pitchFamily="34" charset="-79"/>
              </a:rPr>
              <a:t>a</a:t>
            </a:r>
            <a:r>
              <a:rPr lang="en-US" sz="2000" dirty="0">
                <a:latin typeface="Futura Medium" panose="020B0602020204020303" pitchFamily="34" charset="-79"/>
                <a:cs typeface="Futura Medium" panose="020B0602020204020303" pitchFamily="34" charset="-79"/>
              </a:rPr>
              <a:t>natomical </a:t>
            </a:r>
            <a:r>
              <a:rPr lang="en-US" sz="2000" dirty="0">
                <a:solidFill>
                  <a:schemeClr val="tx2"/>
                </a:solidFill>
                <a:latin typeface="Futura Medium" panose="020B0602020204020303" pitchFamily="34" charset="-79"/>
                <a:cs typeface="Futura Medium" panose="020B0602020204020303" pitchFamily="34" charset="-79"/>
              </a:rPr>
              <a:t>MR</a:t>
            </a:r>
            <a:r>
              <a:rPr lang="en-US" sz="2000" dirty="0">
                <a:latin typeface="Futura Medium" panose="020B0602020204020303" pitchFamily="34" charset="-79"/>
                <a:cs typeface="Futura Medium" panose="020B0602020204020303" pitchFamily="34" charset="-79"/>
              </a:rPr>
              <a:t>)</a:t>
            </a:r>
          </a:p>
          <a:p>
            <a:r>
              <a:rPr lang="en-US" sz="2000" dirty="0">
                <a:latin typeface="Futura Medium" panose="020B0602020204020303" pitchFamily="34" charset="-79"/>
                <a:cs typeface="Futura Medium" panose="020B0602020204020303" pitchFamily="34" charset="-79"/>
              </a:rPr>
              <a:t>3D (stack of 2D slices)</a:t>
            </a:r>
          </a:p>
          <a:p>
            <a:r>
              <a:rPr lang="en-US" sz="2000" dirty="0">
                <a:latin typeface="Futura Medium" panose="020B0602020204020303" pitchFamily="34" charset="-79"/>
                <a:cs typeface="Futura Medium" panose="020B0602020204020303" pitchFamily="34" charset="-79"/>
              </a:rPr>
              <a:t>Our data: 176 slices at 1-mm isotropic resolution</a:t>
            </a:r>
          </a:p>
        </p:txBody>
      </p:sp>
      <p:pic>
        <p:nvPicPr>
          <p:cNvPr id="6" name="Picture 5">
            <a:extLst>
              <a:ext uri="{FF2B5EF4-FFF2-40B4-BE49-F238E27FC236}">
                <a16:creationId xmlns:a16="http://schemas.microsoft.com/office/drawing/2014/main" id="{E2E089BA-8FB1-5641-8AA5-AA044C383A3D}"/>
              </a:ext>
            </a:extLst>
          </p:cNvPr>
          <p:cNvPicPr>
            <a:picLocks noChangeAspect="1"/>
          </p:cNvPicPr>
          <p:nvPr/>
        </p:nvPicPr>
        <p:blipFill>
          <a:blip r:embed="rId2"/>
          <a:stretch>
            <a:fillRect/>
          </a:stretch>
        </p:blipFill>
        <p:spPr>
          <a:xfrm>
            <a:off x="0" y="764509"/>
            <a:ext cx="9144000" cy="4473146"/>
          </a:xfrm>
          <a:prstGeom prst="rect">
            <a:avLst/>
          </a:prstGeom>
        </p:spPr>
      </p:pic>
    </p:spTree>
    <p:extLst>
      <p:ext uri="{BB962C8B-B14F-4D97-AF65-F5344CB8AC3E}">
        <p14:creationId xmlns:p14="http://schemas.microsoft.com/office/powerpoint/2010/main" val="4126496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C4C4C"/>
        </a:solidFill>
        <a:effectLst/>
      </p:bgPr>
    </p:bg>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299E47EB-D1A6-D245-8EBE-EA096B457A8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714344" y="3104202"/>
            <a:ext cx="2147137" cy="2169919"/>
          </a:xfrm>
          <a:prstGeom prst="rect">
            <a:avLst/>
          </a:prstGeom>
        </p:spPr>
      </p:pic>
      <p:pic>
        <p:nvPicPr>
          <p:cNvPr id="53" name="Picture 52">
            <a:extLst>
              <a:ext uri="{FF2B5EF4-FFF2-40B4-BE49-F238E27FC236}">
                <a16:creationId xmlns:a16="http://schemas.microsoft.com/office/drawing/2014/main" id="{39E775C4-EFED-9841-8498-54FC90D3CC9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84"/>
          <a:stretch/>
        </p:blipFill>
        <p:spPr>
          <a:xfrm>
            <a:off x="2708084" y="852230"/>
            <a:ext cx="2155521" cy="2160240"/>
          </a:xfrm>
          <a:prstGeom prst="rect">
            <a:avLst/>
          </a:prstGeom>
        </p:spPr>
      </p:pic>
      <p:sp>
        <p:nvSpPr>
          <p:cNvPr id="263169" name="Title 1"/>
          <p:cNvSpPr>
            <a:spLocks noGrp="1"/>
          </p:cNvSpPr>
          <p:nvPr>
            <p:ph type="title"/>
          </p:nvPr>
        </p:nvSpPr>
        <p:spPr/>
        <p:txBody>
          <a:bodyPr/>
          <a:lstStyle/>
          <a:p>
            <a:r>
              <a:rPr lang="en-US" altLang="en-US" dirty="0"/>
              <a:t>One Volume</a:t>
            </a:r>
          </a:p>
        </p:txBody>
      </p:sp>
      <p:sp>
        <p:nvSpPr>
          <p:cNvPr id="263184" name="TextBox 30"/>
          <p:cNvSpPr txBox="1">
            <a:spLocks noChangeArrowheads="1"/>
          </p:cNvSpPr>
          <p:nvPr/>
        </p:nvSpPr>
        <p:spPr bwMode="auto">
          <a:xfrm>
            <a:off x="3635896" y="5333206"/>
            <a:ext cx="325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eaLnBrk="1" hangingPunct="1"/>
            <a:r>
              <a:rPr lang="en-US" altLang="en-US" sz="2000">
                <a:solidFill>
                  <a:schemeClr val="tx2"/>
                </a:solidFill>
              </a:rPr>
              <a:t>x</a:t>
            </a:r>
          </a:p>
        </p:txBody>
      </p:sp>
      <p:pic>
        <p:nvPicPr>
          <p:cNvPr id="26" name="Picture 25">
            <a:extLst>
              <a:ext uri="{FF2B5EF4-FFF2-40B4-BE49-F238E27FC236}">
                <a16:creationId xmlns:a16="http://schemas.microsoft.com/office/drawing/2014/main" id="{892662EB-6F42-0F45-8746-B0E4F9A9A5F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62337" y="863763"/>
            <a:ext cx="2161592" cy="2142784"/>
          </a:xfrm>
          <a:prstGeom prst="rect">
            <a:avLst/>
          </a:prstGeom>
        </p:spPr>
      </p:pic>
      <p:cxnSp>
        <p:nvCxnSpPr>
          <p:cNvPr id="263171" name="Straight Connector 5"/>
          <p:cNvCxnSpPr>
            <a:cxnSpLocks noChangeShapeType="1"/>
          </p:cNvCxnSpPr>
          <p:nvPr/>
        </p:nvCxnSpPr>
        <p:spPr bwMode="auto">
          <a:xfrm>
            <a:off x="455732" y="1756895"/>
            <a:ext cx="4397472" cy="0"/>
          </a:xfrm>
          <a:prstGeom prst="line">
            <a:avLst/>
          </a:prstGeom>
          <a:noFill/>
          <a:ln w="28575">
            <a:solidFill>
              <a:srgbClr val="66FFFF"/>
            </a:solidFill>
            <a:round/>
            <a:headEnd/>
            <a:tailEnd/>
          </a:ln>
          <a:extLst>
            <a:ext uri="{909E8E84-426E-40DD-AFC4-6F175D3DCCD1}">
              <a14:hiddenFill xmlns:a14="http://schemas.microsoft.com/office/drawing/2010/main">
                <a:noFill/>
              </a14:hiddenFill>
            </a:ext>
          </a:extLst>
        </p:spPr>
      </p:cxnSp>
      <p:cxnSp>
        <p:nvCxnSpPr>
          <p:cNvPr id="263172" name="Straight Connector 6"/>
          <p:cNvCxnSpPr>
            <a:cxnSpLocks noChangeShapeType="1"/>
          </p:cNvCxnSpPr>
          <p:nvPr/>
        </p:nvCxnSpPr>
        <p:spPr bwMode="auto">
          <a:xfrm flipV="1">
            <a:off x="3798615" y="863575"/>
            <a:ext cx="0" cy="4396143"/>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cxnSp>
      <p:cxnSp>
        <p:nvCxnSpPr>
          <p:cNvPr id="263173" name="Straight Connector 9"/>
          <p:cNvCxnSpPr>
            <a:cxnSpLocks noChangeShapeType="1"/>
          </p:cNvCxnSpPr>
          <p:nvPr/>
        </p:nvCxnSpPr>
        <p:spPr bwMode="auto">
          <a:xfrm flipV="1">
            <a:off x="1585830" y="847493"/>
            <a:ext cx="10622" cy="2168198"/>
          </a:xfrm>
          <a:prstGeom prst="line">
            <a:avLst/>
          </a:prstGeom>
          <a:noFill/>
          <a:ln w="28575">
            <a:solidFill>
              <a:srgbClr val="FF66FF"/>
            </a:solidFill>
            <a:round/>
            <a:headEnd/>
            <a:tailEnd/>
          </a:ln>
          <a:extLst>
            <a:ext uri="{909E8E84-426E-40DD-AFC4-6F175D3DCCD1}">
              <a14:hiddenFill xmlns:a14="http://schemas.microsoft.com/office/drawing/2010/main">
                <a:noFill/>
              </a14:hiddenFill>
            </a:ext>
          </a:extLst>
        </p:spPr>
      </p:cxnSp>
      <p:cxnSp>
        <p:nvCxnSpPr>
          <p:cNvPr id="263174" name="Straight Connector 12"/>
          <p:cNvCxnSpPr>
            <a:cxnSpLocks noChangeShapeType="1"/>
          </p:cNvCxnSpPr>
          <p:nvPr/>
        </p:nvCxnSpPr>
        <p:spPr bwMode="auto">
          <a:xfrm flipH="1" flipV="1">
            <a:off x="2703276" y="4196263"/>
            <a:ext cx="2194752" cy="0"/>
          </a:xfrm>
          <a:prstGeom prst="line">
            <a:avLst/>
          </a:prstGeom>
          <a:noFill/>
          <a:ln w="28575">
            <a:solidFill>
              <a:srgbClr val="FF66FF"/>
            </a:solidFill>
            <a:round/>
            <a:headEnd/>
            <a:tailEnd/>
          </a:ln>
          <a:extLst>
            <a:ext uri="{909E8E84-426E-40DD-AFC4-6F175D3DCCD1}">
              <a14:hiddenFill xmlns:a14="http://schemas.microsoft.com/office/drawing/2010/main">
                <a:noFill/>
              </a14:hiddenFill>
            </a:ext>
          </a:extLst>
        </p:spPr>
      </p:cxnSp>
      <p:sp>
        <p:nvSpPr>
          <p:cNvPr id="263175" name="Rectangle 13"/>
          <p:cNvSpPr>
            <a:spLocks noChangeArrowheads="1"/>
          </p:cNvSpPr>
          <p:nvPr/>
        </p:nvSpPr>
        <p:spPr bwMode="auto">
          <a:xfrm>
            <a:off x="2699611" y="3091521"/>
            <a:ext cx="2168197" cy="2168197"/>
          </a:xfrm>
          <a:prstGeom prst="rect">
            <a:avLst/>
          </a:prstGeom>
          <a:noFill/>
          <a:ln w="285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eaLnBrk="1" hangingPunct="1"/>
            <a:endParaRPr lang="en-US" altLang="en-US"/>
          </a:p>
        </p:txBody>
      </p:sp>
      <p:sp>
        <p:nvSpPr>
          <p:cNvPr id="263176" name="Rectangle 14"/>
          <p:cNvSpPr>
            <a:spLocks noChangeArrowheads="1"/>
          </p:cNvSpPr>
          <p:nvPr/>
        </p:nvSpPr>
        <p:spPr bwMode="auto">
          <a:xfrm>
            <a:off x="2702267" y="852954"/>
            <a:ext cx="2168197" cy="2168197"/>
          </a:xfrm>
          <a:prstGeom prst="rect">
            <a:avLst/>
          </a:prstGeom>
          <a:noFill/>
          <a:ln w="28575">
            <a:solidFill>
              <a:srgbClr val="FF66FF"/>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eaLnBrk="1" hangingPunct="1"/>
            <a:endParaRPr lang="en-US" altLang="en-US"/>
          </a:p>
        </p:txBody>
      </p:sp>
      <p:sp>
        <p:nvSpPr>
          <p:cNvPr id="263177" name="Rectangle 15"/>
          <p:cNvSpPr>
            <a:spLocks noChangeArrowheads="1"/>
          </p:cNvSpPr>
          <p:nvPr/>
        </p:nvSpPr>
        <p:spPr bwMode="auto">
          <a:xfrm>
            <a:off x="455732" y="838348"/>
            <a:ext cx="2168197" cy="2168198"/>
          </a:xfrm>
          <a:prstGeom prst="rect">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eaLnBrk="1" hangingPunct="1"/>
            <a:endParaRPr lang="en-US" altLang="en-US"/>
          </a:p>
        </p:txBody>
      </p:sp>
      <p:sp>
        <p:nvSpPr>
          <p:cNvPr id="263178" name="Up-Down Arrow 21"/>
          <p:cNvSpPr>
            <a:spLocks noChangeArrowheads="1"/>
          </p:cNvSpPr>
          <p:nvPr/>
        </p:nvSpPr>
        <p:spPr bwMode="auto">
          <a:xfrm>
            <a:off x="222050" y="1585865"/>
            <a:ext cx="120824" cy="723617"/>
          </a:xfrm>
          <a:prstGeom prst="upDownArrow">
            <a:avLst>
              <a:gd name="adj1" fmla="val 50000"/>
              <a:gd name="adj2" fmla="val 49909"/>
            </a:avLst>
          </a:pr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eaLnBrk="1" hangingPunct="1"/>
            <a:endParaRPr lang="en-US" altLang="en-US"/>
          </a:p>
        </p:txBody>
      </p:sp>
      <p:sp>
        <p:nvSpPr>
          <p:cNvPr id="263179" name="TextBox 22"/>
          <p:cNvSpPr txBox="1">
            <a:spLocks noChangeArrowheads="1"/>
          </p:cNvSpPr>
          <p:nvPr/>
        </p:nvSpPr>
        <p:spPr bwMode="auto">
          <a:xfrm>
            <a:off x="139731" y="1268535"/>
            <a:ext cx="280153" cy="33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eaLnBrk="1" hangingPunct="1"/>
            <a:r>
              <a:rPr lang="en-US" altLang="en-US" sz="2000">
                <a:solidFill>
                  <a:srgbClr val="00FFFF"/>
                </a:solidFill>
              </a:rPr>
              <a:t>+</a:t>
            </a:r>
          </a:p>
        </p:txBody>
      </p:sp>
      <p:sp>
        <p:nvSpPr>
          <p:cNvPr id="263180" name="TextBox 23"/>
          <p:cNvSpPr txBox="1">
            <a:spLocks noChangeArrowheads="1"/>
          </p:cNvSpPr>
          <p:nvPr/>
        </p:nvSpPr>
        <p:spPr bwMode="auto">
          <a:xfrm>
            <a:off x="172924" y="2221852"/>
            <a:ext cx="225716" cy="33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eaLnBrk="1" hangingPunct="1"/>
            <a:r>
              <a:rPr lang="en-US" altLang="en-US" sz="2000">
                <a:solidFill>
                  <a:srgbClr val="00FFFF"/>
                </a:solidFill>
              </a:rPr>
              <a:t>-</a:t>
            </a:r>
          </a:p>
        </p:txBody>
      </p:sp>
      <p:sp>
        <p:nvSpPr>
          <p:cNvPr id="263181" name="TextBox 24"/>
          <p:cNvSpPr txBox="1">
            <a:spLocks noChangeArrowheads="1"/>
          </p:cNvSpPr>
          <p:nvPr/>
        </p:nvSpPr>
        <p:spPr bwMode="auto">
          <a:xfrm>
            <a:off x="-14288" y="1767765"/>
            <a:ext cx="261565" cy="33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eaLnBrk="1" hangingPunct="1"/>
            <a:r>
              <a:rPr lang="en-US" altLang="en-US" sz="2000">
                <a:solidFill>
                  <a:srgbClr val="00FFFF"/>
                </a:solidFill>
              </a:rPr>
              <a:t>z</a:t>
            </a:r>
          </a:p>
        </p:txBody>
      </p:sp>
      <p:sp>
        <p:nvSpPr>
          <p:cNvPr id="263182" name="Up-Down Arrow 25"/>
          <p:cNvSpPr>
            <a:spLocks noChangeArrowheads="1"/>
          </p:cNvSpPr>
          <p:nvPr/>
        </p:nvSpPr>
        <p:spPr bwMode="auto">
          <a:xfrm rot="16200000">
            <a:off x="3719978" y="5097071"/>
            <a:ext cx="119497" cy="545700"/>
          </a:xfrm>
          <a:prstGeom prst="upDownArrow">
            <a:avLst>
              <a:gd name="adj1" fmla="val 50000"/>
              <a:gd name="adj2" fmla="val 50381"/>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eaLnBrk="1" hangingPunct="1"/>
            <a:endParaRPr lang="en-US" altLang="en-US">
              <a:solidFill>
                <a:schemeClr val="tx2"/>
              </a:solidFill>
            </a:endParaRPr>
          </a:p>
        </p:txBody>
      </p:sp>
      <p:sp>
        <p:nvSpPr>
          <p:cNvPr id="263183" name="TextBox 29"/>
          <p:cNvSpPr txBox="1">
            <a:spLocks noChangeArrowheads="1"/>
          </p:cNvSpPr>
          <p:nvPr/>
        </p:nvSpPr>
        <p:spPr bwMode="auto">
          <a:xfrm>
            <a:off x="3250623" y="5184038"/>
            <a:ext cx="225716" cy="33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eaLnBrk="1" hangingPunct="1"/>
            <a:r>
              <a:rPr lang="en-US" altLang="en-US" sz="2000">
                <a:solidFill>
                  <a:schemeClr val="tx2"/>
                </a:solidFill>
              </a:rPr>
              <a:t>-</a:t>
            </a:r>
          </a:p>
        </p:txBody>
      </p:sp>
      <p:sp>
        <p:nvSpPr>
          <p:cNvPr id="263185" name="TextBox 31"/>
          <p:cNvSpPr txBox="1">
            <a:spLocks noChangeArrowheads="1"/>
          </p:cNvSpPr>
          <p:nvPr/>
        </p:nvSpPr>
        <p:spPr bwMode="auto">
          <a:xfrm>
            <a:off x="4020711" y="5199971"/>
            <a:ext cx="280153" cy="33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eaLnBrk="1" hangingPunct="1"/>
            <a:r>
              <a:rPr lang="en-US" altLang="en-US" sz="2000">
                <a:solidFill>
                  <a:schemeClr val="tx2"/>
                </a:solidFill>
              </a:rPr>
              <a:t>+</a:t>
            </a:r>
          </a:p>
        </p:txBody>
      </p:sp>
      <p:sp>
        <p:nvSpPr>
          <p:cNvPr id="263186" name="Up-Down Arrow 32"/>
          <p:cNvSpPr>
            <a:spLocks noChangeArrowheads="1"/>
          </p:cNvSpPr>
          <p:nvPr/>
        </p:nvSpPr>
        <p:spPr bwMode="auto">
          <a:xfrm>
            <a:off x="4991289" y="3868248"/>
            <a:ext cx="119497" cy="723618"/>
          </a:xfrm>
          <a:prstGeom prst="upDownArrow">
            <a:avLst>
              <a:gd name="adj1" fmla="val 50000"/>
              <a:gd name="adj2" fmla="val 50463"/>
            </a:avLst>
          </a:prstGeom>
          <a:solidFill>
            <a:srgbClr val="FF66FF"/>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eaLnBrk="1" hangingPunct="1"/>
            <a:endParaRPr lang="en-US" altLang="en-US"/>
          </a:p>
        </p:txBody>
      </p:sp>
      <p:sp>
        <p:nvSpPr>
          <p:cNvPr id="263187" name="TextBox 33"/>
          <p:cNvSpPr txBox="1">
            <a:spLocks noChangeArrowheads="1"/>
          </p:cNvSpPr>
          <p:nvPr/>
        </p:nvSpPr>
        <p:spPr bwMode="auto">
          <a:xfrm>
            <a:off x="4907641" y="3550919"/>
            <a:ext cx="280153" cy="33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eaLnBrk="1" hangingPunct="1"/>
            <a:r>
              <a:rPr lang="en-US" altLang="en-US" sz="2000">
                <a:solidFill>
                  <a:srgbClr val="FF66FF"/>
                </a:solidFill>
              </a:rPr>
              <a:t>+</a:t>
            </a:r>
          </a:p>
        </p:txBody>
      </p:sp>
      <p:sp>
        <p:nvSpPr>
          <p:cNvPr id="263188" name="TextBox 34"/>
          <p:cNvSpPr txBox="1">
            <a:spLocks noChangeArrowheads="1"/>
          </p:cNvSpPr>
          <p:nvPr/>
        </p:nvSpPr>
        <p:spPr bwMode="auto">
          <a:xfrm>
            <a:off x="4940835" y="4504236"/>
            <a:ext cx="225716" cy="33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eaLnBrk="1" hangingPunct="1"/>
            <a:r>
              <a:rPr lang="en-US" altLang="en-US" sz="2000">
                <a:solidFill>
                  <a:srgbClr val="FF66FF"/>
                </a:solidFill>
              </a:rPr>
              <a:t>-</a:t>
            </a:r>
          </a:p>
        </p:txBody>
      </p:sp>
      <p:sp>
        <p:nvSpPr>
          <p:cNvPr id="263189" name="TextBox 35"/>
          <p:cNvSpPr txBox="1">
            <a:spLocks noChangeArrowheads="1"/>
          </p:cNvSpPr>
          <p:nvPr/>
        </p:nvSpPr>
        <p:spPr bwMode="auto">
          <a:xfrm>
            <a:off x="5175844" y="4055460"/>
            <a:ext cx="272187" cy="33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eaLnBrk="1" hangingPunct="1"/>
            <a:r>
              <a:rPr lang="en-US" altLang="en-US" sz="2000">
                <a:solidFill>
                  <a:srgbClr val="FF66FF"/>
                </a:solidFill>
              </a:rPr>
              <a:t>y</a:t>
            </a:r>
          </a:p>
        </p:txBody>
      </p:sp>
      <p:sp>
        <p:nvSpPr>
          <p:cNvPr id="263190" name="TextBox 37"/>
          <p:cNvSpPr txBox="1">
            <a:spLocks noChangeArrowheads="1"/>
          </p:cNvSpPr>
          <p:nvPr/>
        </p:nvSpPr>
        <p:spPr bwMode="auto">
          <a:xfrm>
            <a:off x="2695628" y="3091521"/>
            <a:ext cx="265548" cy="33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eaLnBrk="1" hangingPunct="1"/>
            <a:r>
              <a:rPr lang="en-US" altLang="en-US" sz="2000"/>
              <a:t>L</a:t>
            </a:r>
          </a:p>
        </p:txBody>
      </p:sp>
      <p:sp>
        <p:nvSpPr>
          <p:cNvPr id="263191" name="TextBox 38"/>
          <p:cNvSpPr txBox="1">
            <a:spLocks noChangeArrowheads="1"/>
          </p:cNvSpPr>
          <p:nvPr/>
        </p:nvSpPr>
        <p:spPr bwMode="auto">
          <a:xfrm>
            <a:off x="4562429" y="3091521"/>
            <a:ext cx="309364" cy="33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eaLnBrk="1" hangingPunct="1"/>
            <a:r>
              <a:rPr lang="en-US" altLang="en-US" sz="2000"/>
              <a:t>R</a:t>
            </a:r>
          </a:p>
        </p:txBody>
      </p:sp>
      <p:sp>
        <p:nvSpPr>
          <p:cNvPr id="27" name="Rectangle 26">
            <a:extLst>
              <a:ext uri="{FF2B5EF4-FFF2-40B4-BE49-F238E27FC236}">
                <a16:creationId xmlns:a16="http://schemas.microsoft.com/office/drawing/2014/main" id="{69766358-CAEE-044E-904F-27A5D4DA0B5B}"/>
              </a:ext>
            </a:extLst>
          </p:cNvPr>
          <p:cNvSpPr/>
          <p:nvPr/>
        </p:nvSpPr>
        <p:spPr>
          <a:xfrm>
            <a:off x="6167437" y="954544"/>
            <a:ext cx="2771800" cy="3108543"/>
          </a:xfrm>
          <a:prstGeom prst="rect">
            <a:avLst/>
          </a:prstGeom>
        </p:spPr>
        <p:txBody>
          <a:bodyPr wrap="square">
            <a:spAutoFit/>
          </a:bodyPr>
          <a:lstStyle/>
          <a:p>
            <a:pPr algn="ctr"/>
            <a:r>
              <a:rPr lang="en-US" i="1" dirty="0">
                <a:solidFill>
                  <a:schemeClr val="tx2"/>
                </a:solidFill>
              </a:rPr>
              <a:t>Volume = </a:t>
            </a:r>
            <a:r>
              <a:rPr lang="en-US" dirty="0"/>
              <a:t>One stacked set of slices that forms a full 3D sample of the desired brain volume</a:t>
            </a:r>
          </a:p>
          <a:p>
            <a:pPr algn="ctr"/>
            <a:endParaRPr lang="en-US" dirty="0"/>
          </a:p>
        </p:txBody>
      </p:sp>
      <p:sp>
        <p:nvSpPr>
          <p:cNvPr id="28" name="TextBox 27">
            <a:extLst>
              <a:ext uri="{FF2B5EF4-FFF2-40B4-BE49-F238E27FC236}">
                <a16:creationId xmlns:a16="http://schemas.microsoft.com/office/drawing/2014/main" id="{CEB10DC2-3782-9A4D-914F-CCD6762489F1}"/>
              </a:ext>
            </a:extLst>
          </p:cNvPr>
          <p:cNvSpPr txBox="1"/>
          <p:nvPr/>
        </p:nvSpPr>
        <p:spPr>
          <a:xfrm>
            <a:off x="34051" y="5661248"/>
            <a:ext cx="5796267" cy="1323439"/>
          </a:xfrm>
          <a:prstGeom prst="rect">
            <a:avLst/>
          </a:prstGeom>
          <a:noFill/>
        </p:spPr>
        <p:txBody>
          <a:bodyPr wrap="none" rtlCol="0">
            <a:spAutoFit/>
          </a:bodyPr>
          <a:lstStyle/>
          <a:p>
            <a:r>
              <a:rPr lang="en-US" sz="2000" dirty="0">
                <a:latin typeface="Futura Medium" panose="020B0602020204020303" pitchFamily="34" charset="-79"/>
                <a:cs typeface="Futura Medium" panose="020B0602020204020303" pitchFamily="34" charset="-79"/>
              </a:rPr>
              <a:t>Brain Voyager file type: </a:t>
            </a:r>
            <a:r>
              <a:rPr lang="en-US" sz="2000" dirty="0">
                <a:solidFill>
                  <a:schemeClr val="tx2"/>
                </a:solidFill>
                <a:latin typeface="Futura Medium" panose="020B0602020204020303" pitchFamily="34" charset="-79"/>
                <a:cs typeface="Futura Medium" panose="020B0602020204020303" pitchFamily="34" charset="-79"/>
              </a:rPr>
              <a:t>.</a:t>
            </a:r>
            <a:r>
              <a:rPr lang="en-US" sz="2000" dirty="0" err="1">
                <a:solidFill>
                  <a:schemeClr val="tx2"/>
                </a:solidFill>
                <a:latin typeface="Futura Medium" panose="020B0602020204020303" pitchFamily="34" charset="-79"/>
                <a:cs typeface="Futura Medium" panose="020B0602020204020303" pitchFamily="34" charset="-79"/>
              </a:rPr>
              <a:t>vmr</a:t>
            </a:r>
            <a:r>
              <a:rPr lang="en-US" sz="2000" dirty="0">
                <a:solidFill>
                  <a:schemeClr val="tx2"/>
                </a:solidFill>
                <a:latin typeface="Futura Medium" panose="020B0602020204020303" pitchFamily="34" charset="-79"/>
                <a:cs typeface="Futura Medium" panose="020B0602020204020303" pitchFamily="34" charset="-79"/>
              </a:rPr>
              <a:t> </a:t>
            </a:r>
            <a:r>
              <a:rPr lang="en-US" sz="2000" dirty="0">
                <a:latin typeface="Futura Medium" panose="020B0602020204020303" pitchFamily="34" charset="-79"/>
                <a:cs typeface="Futura Medium" panose="020B0602020204020303" pitchFamily="34" charset="-79"/>
              </a:rPr>
              <a:t>(</a:t>
            </a:r>
            <a:r>
              <a:rPr lang="en-US" sz="2000" dirty="0">
                <a:solidFill>
                  <a:schemeClr val="tx2"/>
                </a:solidFill>
                <a:latin typeface="Futura Medium" panose="020B0602020204020303" pitchFamily="34" charset="-79"/>
                <a:cs typeface="Futura Medium" panose="020B0602020204020303" pitchFamily="34" charset="-79"/>
              </a:rPr>
              <a:t>v</a:t>
            </a:r>
            <a:r>
              <a:rPr lang="en-US" sz="2000" dirty="0">
                <a:latin typeface="Futura Medium" panose="020B0602020204020303" pitchFamily="34" charset="-79"/>
                <a:cs typeface="Futura Medium" panose="020B0602020204020303" pitchFamily="34" charset="-79"/>
              </a:rPr>
              <a:t>olumetric </a:t>
            </a:r>
            <a:r>
              <a:rPr lang="en-US" sz="2000" dirty="0">
                <a:solidFill>
                  <a:schemeClr val="tx2"/>
                </a:solidFill>
                <a:latin typeface="Futura Medium" panose="020B0602020204020303" pitchFamily="34" charset="-79"/>
                <a:cs typeface="Futura Medium" panose="020B0602020204020303" pitchFamily="34" charset="-79"/>
              </a:rPr>
              <a:t>MR</a:t>
            </a:r>
            <a:r>
              <a:rPr lang="en-US" sz="2000" dirty="0">
                <a:latin typeface="Futura Medium" panose="020B0602020204020303" pitchFamily="34" charset="-79"/>
                <a:cs typeface="Futura Medium" panose="020B0602020204020303" pitchFamily="34" charset="-79"/>
              </a:rPr>
              <a:t>)</a:t>
            </a:r>
          </a:p>
          <a:p>
            <a:r>
              <a:rPr lang="en-US" sz="2000" dirty="0">
                <a:latin typeface="Futura Medium" panose="020B0602020204020303" pitchFamily="34" charset="-79"/>
                <a:cs typeface="Futura Medium" panose="020B0602020204020303" pitchFamily="34" charset="-79"/>
              </a:rPr>
              <a:t>3D</a:t>
            </a:r>
          </a:p>
          <a:p>
            <a:r>
              <a:rPr lang="en-US" sz="2000" dirty="0">
                <a:latin typeface="Futura Medium" panose="020B0602020204020303" pitchFamily="34" charset="-79"/>
                <a:cs typeface="Futura Medium" panose="020B0602020204020303" pitchFamily="34" charset="-79"/>
              </a:rPr>
              <a:t>Our data: 176 slices at 1-mm isotropic resolution</a:t>
            </a:r>
          </a:p>
          <a:p>
            <a:endParaRPr lang="en-US" sz="2000"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837084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609600" y="76200"/>
            <a:ext cx="7772400" cy="579438"/>
          </a:xfrm>
        </p:spPr>
        <p:txBody>
          <a:bodyPr/>
          <a:lstStyle/>
          <a:p>
            <a:pPr eaLnBrk="1" hangingPunct="1"/>
            <a:r>
              <a:rPr lang="en-US" altLang="x-none">
                <a:ea typeface="ＭＳ Ｐゴシック" charset="-128"/>
              </a:rPr>
              <a:t>Left is what?!!!</a:t>
            </a:r>
            <a:endParaRPr lang="en-CA" altLang="x-none">
              <a:ea typeface="ＭＳ Ｐゴシック" charset="-128"/>
            </a:endParaRPr>
          </a:p>
        </p:txBody>
      </p:sp>
      <p:grpSp>
        <p:nvGrpSpPr>
          <p:cNvPr id="55298" name="Group 3"/>
          <p:cNvGrpSpPr>
            <a:grpSpLocks/>
          </p:cNvGrpSpPr>
          <p:nvPr/>
        </p:nvGrpSpPr>
        <p:grpSpPr bwMode="auto">
          <a:xfrm>
            <a:off x="685800" y="1066800"/>
            <a:ext cx="4278313" cy="2428875"/>
            <a:chOff x="1248" y="672"/>
            <a:chExt cx="2695" cy="1530"/>
          </a:xfrm>
        </p:grpSpPr>
        <p:pic>
          <p:nvPicPr>
            <p:cNvPr id="5531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26" y="1248"/>
              <a:ext cx="940" cy="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4" name="Text Box 5"/>
            <p:cNvSpPr txBox="1">
              <a:spLocks noChangeArrowheads="1"/>
            </p:cNvSpPr>
            <p:nvPr/>
          </p:nvSpPr>
          <p:spPr bwMode="auto">
            <a:xfrm>
              <a:off x="1248" y="672"/>
              <a:ext cx="2695"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128"/>
                </a:defRPr>
              </a:lvl1pPr>
              <a:lvl2pPr eaLnBrk="0" hangingPunct="0">
                <a:defRPr sz="3200">
                  <a:solidFill>
                    <a:schemeClr val="tx1"/>
                  </a:solidFill>
                  <a:latin typeface="Arial" charset="0"/>
                  <a:ea typeface="ＭＳ Ｐゴシック" charset="-128"/>
                </a:defRPr>
              </a:lvl2pPr>
              <a:lvl3pPr marL="1143000" indent="-228600" eaLnBrk="0" hangingPunct="0">
                <a:defRPr sz="3200">
                  <a:solidFill>
                    <a:schemeClr val="tx1"/>
                  </a:solidFill>
                  <a:latin typeface="Arial" charset="0"/>
                  <a:ea typeface="ＭＳ Ｐゴシック" charset="-128"/>
                </a:defRPr>
              </a:lvl3pPr>
              <a:lvl4pPr marL="1600200" indent="-228600" eaLnBrk="0" hangingPunct="0">
                <a:defRPr sz="3200">
                  <a:solidFill>
                    <a:schemeClr val="tx1"/>
                  </a:solidFill>
                  <a:latin typeface="Arial" charset="0"/>
                  <a:ea typeface="ＭＳ Ｐゴシック" charset="-128"/>
                </a:defRPr>
              </a:lvl4pPr>
              <a:lvl5pPr marL="2057400" indent="-228600" eaLnBrk="0" hangingPunct="0">
                <a:defRPr sz="3200">
                  <a:solidFill>
                    <a:schemeClr val="tx1"/>
                  </a:solidFill>
                  <a:latin typeface="Arial" charset="0"/>
                  <a:ea typeface="ＭＳ Ｐゴシック" charset="-128"/>
                </a:defRPr>
              </a:lvl5pPr>
              <a:lvl6pPr marL="2514600" indent="-228600" eaLnBrk="0" fontAlgn="base" hangingPunct="0">
                <a:spcBef>
                  <a:spcPct val="0"/>
                </a:spcBef>
                <a:spcAft>
                  <a:spcPct val="0"/>
                </a:spcAft>
                <a:defRPr sz="3200">
                  <a:solidFill>
                    <a:schemeClr val="tx1"/>
                  </a:solidFill>
                  <a:latin typeface="Arial" charset="0"/>
                  <a:ea typeface="ＭＳ Ｐゴシック" charset="-128"/>
                </a:defRPr>
              </a:lvl6pPr>
              <a:lvl7pPr marL="2971800" indent="-228600" eaLnBrk="0" fontAlgn="base" hangingPunct="0">
                <a:spcBef>
                  <a:spcPct val="0"/>
                </a:spcBef>
                <a:spcAft>
                  <a:spcPct val="0"/>
                </a:spcAft>
                <a:defRPr sz="3200">
                  <a:solidFill>
                    <a:schemeClr val="tx1"/>
                  </a:solidFill>
                  <a:latin typeface="Arial" charset="0"/>
                  <a:ea typeface="ＭＳ Ｐゴシック" charset="-128"/>
                </a:defRPr>
              </a:lvl7pPr>
              <a:lvl8pPr marL="3429000" indent="-228600" eaLnBrk="0" fontAlgn="base" hangingPunct="0">
                <a:spcBef>
                  <a:spcPct val="0"/>
                </a:spcBef>
                <a:spcAft>
                  <a:spcPct val="0"/>
                </a:spcAft>
                <a:defRPr sz="3200">
                  <a:solidFill>
                    <a:schemeClr val="tx1"/>
                  </a:solidFill>
                  <a:latin typeface="Arial" charset="0"/>
                  <a:ea typeface="ＭＳ Ｐゴシック" charset="-128"/>
                </a:defRPr>
              </a:lvl8pPr>
              <a:lvl9pPr marL="3886200" indent="-228600" eaLnBrk="0" fontAlgn="base" hangingPunct="0">
                <a:spcBef>
                  <a:spcPct val="0"/>
                </a:spcBef>
                <a:spcAft>
                  <a:spcPct val="0"/>
                </a:spcAft>
                <a:defRPr sz="3200">
                  <a:solidFill>
                    <a:schemeClr val="tx1"/>
                  </a:solidFill>
                  <a:latin typeface="Arial" charset="0"/>
                  <a:ea typeface="ＭＳ Ｐゴシック" charset="-128"/>
                </a:defRPr>
              </a:lvl9pPr>
            </a:lstStyle>
            <a:p>
              <a:pPr eaLnBrk="1" hangingPunct="1"/>
              <a:r>
                <a:rPr lang="en-US" altLang="x-none" sz="2000"/>
                <a:t>Neurologic (i.e. sensible) convention</a:t>
              </a:r>
            </a:p>
            <a:p>
              <a:pPr lvl="1" eaLnBrk="1" hangingPunct="1">
                <a:buFontTx/>
                <a:buChar char="•"/>
              </a:pPr>
              <a:r>
                <a:rPr lang="en-US" altLang="x-none" sz="2000"/>
                <a:t> left is left, right is right</a:t>
              </a:r>
              <a:endParaRPr lang="en-CA" altLang="x-none" sz="2000"/>
            </a:p>
          </p:txBody>
        </p:sp>
        <p:sp>
          <p:nvSpPr>
            <p:cNvPr id="55315" name="Text Box 6"/>
            <p:cNvSpPr txBox="1">
              <a:spLocks noChangeArrowheads="1"/>
            </p:cNvSpPr>
            <p:nvPr/>
          </p:nvSpPr>
          <p:spPr bwMode="auto">
            <a:xfrm>
              <a:off x="1728" y="1536"/>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128"/>
                </a:defRPr>
              </a:lvl1pPr>
              <a:lvl2pPr marL="742950" indent="-285750" eaLnBrk="0" hangingPunct="0">
                <a:defRPr sz="3200">
                  <a:solidFill>
                    <a:schemeClr val="tx1"/>
                  </a:solidFill>
                  <a:latin typeface="Arial" charset="0"/>
                  <a:ea typeface="ＭＳ Ｐゴシック" charset="-128"/>
                </a:defRPr>
              </a:lvl2pPr>
              <a:lvl3pPr marL="1143000" indent="-228600" eaLnBrk="0" hangingPunct="0">
                <a:defRPr sz="3200">
                  <a:solidFill>
                    <a:schemeClr val="tx1"/>
                  </a:solidFill>
                  <a:latin typeface="Arial" charset="0"/>
                  <a:ea typeface="ＭＳ Ｐゴシック" charset="-128"/>
                </a:defRPr>
              </a:lvl3pPr>
              <a:lvl4pPr marL="1600200" indent="-228600" eaLnBrk="0" hangingPunct="0">
                <a:defRPr sz="3200">
                  <a:solidFill>
                    <a:schemeClr val="tx1"/>
                  </a:solidFill>
                  <a:latin typeface="Arial" charset="0"/>
                  <a:ea typeface="ＭＳ Ｐゴシック" charset="-128"/>
                </a:defRPr>
              </a:lvl4pPr>
              <a:lvl5pPr marL="2057400" indent="-228600" eaLnBrk="0" hangingPunct="0">
                <a:defRPr sz="3200">
                  <a:solidFill>
                    <a:schemeClr val="tx1"/>
                  </a:solidFill>
                  <a:latin typeface="Arial" charset="0"/>
                  <a:ea typeface="ＭＳ Ｐゴシック" charset="-128"/>
                </a:defRPr>
              </a:lvl5pPr>
              <a:lvl6pPr marL="2514600" indent="-228600" eaLnBrk="0" fontAlgn="base" hangingPunct="0">
                <a:spcBef>
                  <a:spcPct val="0"/>
                </a:spcBef>
                <a:spcAft>
                  <a:spcPct val="0"/>
                </a:spcAft>
                <a:defRPr sz="3200">
                  <a:solidFill>
                    <a:schemeClr val="tx1"/>
                  </a:solidFill>
                  <a:latin typeface="Arial" charset="0"/>
                  <a:ea typeface="ＭＳ Ｐゴシック" charset="-128"/>
                </a:defRPr>
              </a:lvl6pPr>
              <a:lvl7pPr marL="2971800" indent="-228600" eaLnBrk="0" fontAlgn="base" hangingPunct="0">
                <a:spcBef>
                  <a:spcPct val="0"/>
                </a:spcBef>
                <a:spcAft>
                  <a:spcPct val="0"/>
                </a:spcAft>
                <a:defRPr sz="3200">
                  <a:solidFill>
                    <a:schemeClr val="tx1"/>
                  </a:solidFill>
                  <a:latin typeface="Arial" charset="0"/>
                  <a:ea typeface="ＭＳ Ｐゴシック" charset="-128"/>
                </a:defRPr>
              </a:lvl7pPr>
              <a:lvl8pPr marL="3429000" indent="-228600" eaLnBrk="0" fontAlgn="base" hangingPunct="0">
                <a:spcBef>
                  <a:spcPct val="0"/>
                </a:spcBef>
                <a:spcAft>
                  <a:spcPct val="0"/>
                </a:spcAft>
                <a:defRPr sz="3200">
                  <a:solidFill>
                    <a:schemeClr val="tx1"/>
                  </a:solidFill>
                  <a:latin typeface="Arial" charset="0"/>
                  <a:ea typeface="ＭＳ Ｐゴシック" charset="-128"/>
                </a:defRPr>
              </a:lvl8pPr>
              <a:lvl9pPr marL="3886200" indent="-228600" eaLnBrk="0" fontAlgn="base" hangingPunct="0">
                <a:spcBef>
                  <a:spcPct val="0"/>
                </a:spcBef>
                <a:spcAft>
                  <a:spcPct val="0"/>
                </a:spcAft>
                <a:defRPr sz="3200">
                  <a:solidFill>
                    <a:schemeClr val="tx1"/>
                  </a:solidFill>
                  <a:latin typeface="Arial" charset="0"/>
                  <a:ea typeface="ＭＳ Ｐゴシック" charset="-128"/>
                </a:defRPr>
              </a:lvl9pPr>
            </a:lstStyle>
            <a:p>
              <a:pPr eaLnBrk="1" hangingPunct="1"/>
              <a:r>
                <a:rPr lang="en-US" altLang="x-none" sz="2800"/>
                <a:t>L</a:t>
              </a:r>
              <a:endParaRPr lang="en-CA" altLang="x-none" sz="2800"/>
            </a:p>
          </p:txBody>
        </p:sp>
        <p:sp>
          <p:nvSpPr>
            <p:cNvPr id="55316" name="Text Box 7"/>
            <p:cNvSpPr txBox="1">
              <a:spLocks noChangeArrowheads="1"/>
            </p:cNvSpPr>
            <p:nvPr/>
          </p:nvSpPr>
          <p:spPr bwMode="auto">
            <a:xfrm>
              <a:off x="3167" y="1536"/>
              <a:ext cx="27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128"/>
                </a:defRPr>
              </a:lvl1pPr>
              <a:lvl2pPr marL="742950" indent="-285750" eaLnBrk="0" hangingPunct="0">
                <a:defRPr sz="3200">
                  <a:solidFill>
                    <a:schemeClr val="tx1"/>
                  </a:solidFill>
                  <a:latin typeface="Arial" charset="0"/>
                  <a:ea typeface="ＭＳ Ｐゴシック" charset="-128"/>
                </a:defRPr>
              </a:lvl2pPr>
              <a:lvl3pPr marL="1143000" indent="-228600" eaLnBrk="0" hangingPunct="0">
                <a:defRPr sz="3200">
                  <a:solidFill>
                    <a:schemeClr val="tx1"/>
                  </a:solidFill>
                  <a:latin typeface="Arial" charset="0"/>
                  <a:ea typeface="ＭＳ Ｐゴシック" charset="-128"/>
                </a:defRPr>
              </a:lvl3pPr>
              <a:lvl4pPr marL="1600200" indent="-228600" eaLnBrk="0" hangingPunct="0">
                <a:defRPr sz="3200">
                  <a:solidFill>
                    <a:schemeClr val="tx1"/>
                  </a:solidFill>
                  <a:latin typeface="Arial" charset="0"/>
                  <a:ea typeface="ＭＳ Ｐゴシック" charset="-128"/>
                </a:defRPr>
              </a:lvl4pPr>
              <a:lvl5pPr marL="2057400" indent="-228600" eaLnBrk="0" hangingPunct="0">
                <a:defRPr sz="3200">
                  <a:solidFill>
                    <a:schemeClr val="tx1"/>
                  </a:solidFill>
                  <a:latin typeface="Arial" charset="0"/>
                  <a:ea typeface="ＭＳ Ｐゴシック" charset="-128"/>
                </a:defRPr>
              </a:lvl5pPr>
              <a:lvl6pPr marL="2514600" indent="-228600" eaLnBrk="0" fontAlgn="base" hangingPunct="0">
                <a:spcBef>
                  <a:spcPct val="0"/>
                </a:spcBef>
                <a:spcAft>
                  <a:spcPct val="0"/>
                </a:spcAft>
                <a:defRPr sz="3200">
                  <a:solidFill>
                    <a:schemeClr val="tx1"/>
                  </a:solidFill>
                  <a:latin typeface="Arial" charset="0"/>
                  <a:ea typeface="ＭＳ Ｐゴシック" charset="-128"/>
                </a:defRPr>
              </a:lvl6pPr>
              <a:lvl7pPr marL="2971800" indent="-228600" eaLnBrk="0" fontAlgn="base" hangingPunct="0">
                <a:spcBef>
                  <a:spcPct val="0"/>
                </a:spcBef>
                <a:spcAft>
                  <a:spcPct val="0"/>
                </a:spcAft>
                <a:defRPr sz="3200">
                  <a:solidFill>
                    <a:schemeClr val="tx1"/>
                  </a:solidFill>
                  <a:latin typeface="Arial" charset="0"/>
                  <a:ea typeface="ＭＳ Ｐゴシック" charset="-128"/>
                </a:defRPr>
              </a:lvl7pPr>
              <a:lvl8pPr marL="3429000" indent="-228600" eaLnBrk="0" fontAlgn="base" hangingPunct="0">
                <a:spcBef>
                  <a:spcPct val="0"/>
                </a:spcBef>
                <a:spcAft>
                  <a:spcPct val="0"/>
                </a:spcAft>
                <a:defRPr sz="3200">
                  <a:solidFill>
                    <a:schemeClr val="tx1"/>
                  </a:solidFill>
                  <a:latin typeface="Arial" charset="0"/>
                  <a:ea typeface="ＭＳ Ｐゴシック" charset="-128"/>
                </a:defRPr>
              </a:lvl8pPr>
              <a:lvl9pPr marL="3886200" indent="-228600" eaLnBrk="0" fontAlgn="base" hangingPunct="0">
                <a:spcBef>
                  <a:spcPct val="0"/>
                </a:spcBef>
                <a:spcAft>
                  <a:spcPct val="0"/>
                </a:spcAft>
                <a:defRPr sz="3200">
                  <a:solidFill>
                    <a:schemeClr val="tx1"/>
                  </a:solidFill>
                  <a:latin typeface="Arial" charset="0"/>
                  <a:ea typeface="ＭＳ Ｐゴシック" charset="-128"/>
                </a:defRPr>
              </a:lvl9pPr>
            </a:lstStyle>
            <a:p>
              <a:pPr eaLnBrk="1" hangingPunct="1"/>
              <a:r>
                <a:rPr lang="en-US" altLang="x-none" sz="2800"/>
                <a:t>R</a:t>
              </a:r>
              <a:endParaRPr lang="en-CA" altLang="x-none" sz="2800"/>
            </a:p>
          </p:txBody>
        </p:sp>
      </p:grpSp>
      <p:grpSp>
        <p:nvGrpSpPr>
          <p:cNvPr id="3" name="Group 8"/>
          <p:cNvGrpSpPr>
            <a:grpSpLocks/>
          </p:cNvGrpSpPr>
          <p:nvPr/>
        </p:nvGrpSpPr>
        <p:grpSpPr bwMode="auto">
          <a:xfrm>
            <a:off x="827088" y="3962400"/>
            <a:ext cx="3995737" cy="2286000"/>
            <a:chOff x="1337" y="2496"/>
            <a:chExt cx="2517" cy="1440"/>
          </a:xfrm>
        </p:grpSpPr>
        <p:pic>
          <p:nvPicPr>
            <p:cNvPr id="55309"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23" y="2976"/>
              <a:ext cx="945"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0" name="Text Box 10"/>
            <p:cNvSpPr txBox="1">
              <a:spLocks noChangeArrowheads="1"/>
            </p:cNvSpPr>
            <p:nvPr/>
          </p:nvSpPr>
          <p:spPr bwMode="auto">
            <a:xfrm>
              <a:off x="1337" y="2496"/>
              <a:ext cx="251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128"/>
                </a:defRPr>
              </a:lvl1pPr>
              <a:lvl2pPr eaLnBrk="0" hangingPunct="0">
                <a:defRPr sz="3200">
                  <a:solidFill>
                    <a:schemeClr val="tx1"/>
                  </a:solidFill>
                  <a:latin typeface="Arial" charset="0"/>
                  <a:ea typeface="ＭＳ Ｐゴシック" charset="-128"/>
                </a:defRPr>
              </a:lvl2pPr>
              <a:lvl3pPr marL="1143000" indent="-228600" eaLnBrk="0" hangingPunct="0">
                <a:defRPr sz="3200">
                  <a:solidFill>
                    <a:schemeClr val="tx1"/>
                  </a:solidFill>
                  <a:latin typeface="Arial" charset="0"/>
                  <a:ea typeface="ＭＳ Ｐゴシック" charset="-128"/>
                </a:defRPr>
              </a:lvl3pPr>
              <a:lvl4pPr marL="1600200" indent="-228600" eaLnBrk="0" hangingPunct="0">
                <a:defRPr sz="3200">
                  <a:solidFill>
                    <a:schemeClr val="tx1"/>
                  </a:solidFill>
                  <a:latin typeface="Arial" charset="0"/>
                  <a:ea typeface="ＭＳ Ｐゴシック" charset="-128"/>
                </a:defRPr>
              </a:lvl4pPr>
              <a:lvl5pPr marL="2057400" indent="-228600" eaLnBrk="0" hangingPunct="0">
                <a:defRPr sz="3200">
                  <a:solidFill>
                    <a:schemeClr val="tx1"/>
                  </a:solidFill>
                  <a:latin typeface="Arial" charset="0"/>
                  <a:ea typeface="ＭＳ Ｐゴシック" charset="-128"/>
                </a:defRPr>
              </a:lvl5pPr>
              <a:lvl6pPr marL="2514600" indent="-228600" eaLnBrk="0" fontAlgn="base" hangingPunct="0">
                <a:spcBef>
                  <a:spcPct val="0"/>
                </a:spcBef>
                <a:spcAft>
                  <a:spcPct val="0"/>
                </a:spcAft>
                <a:defRPr sz="3200">
                  <a:solidFill>
                    <a:schemeClr val="tx1"/>
                  </a:solidFill>
                  <a:latin typeface="Arial" charset="0"/>
                  <a:ea typeface="ＭＳ Ｐゴシック" charset="-128"/>
                </a:defRPr>
              </a:lvl6pPr>
              <a:lvl7pPr marL="2971800" indent="-228600" eaLnBrk="0" fontAlgn="base" hangingPunct="0">
                <a:spcBef>
                  <a:spcPct val="0"/>
                </a:spcBef>
                <a:spcAft>
                  <a:spcPct val="0"/>
                </a:spcAft>
                <a:defRPr sz="3200">
                  <a:solidFill>
                    <a:schemeClr val="tx1"/>
                  </a:solidFill>
                  <a:latin typeface="Arial" charset="0"/>
                  <a:ea typeface="ＭＳ Ｐゴシック" charset="-128"/>
                </a:defRPr>
              </a:lvl7pPr>
              <a:lvl8pPr marL="3429000" indent="-228600" eaLnBrk="0" fontAlgn="base" hangingPunct="0">
                <a:spcBef>
                  <a:spcPct val="0"/>
                </a:spcBef>
                <a:spcAft>
                  <a:spcPct val="0"/>
                </a:spcAft>
                <a:defRPr sz="3200">
                  <a:solidFill>
                    <a:schemeClr val="tx1"/>
                  </a:solidFill>
                  <a:latin typeface="Arial" charset="0"/>
                  <a:ea typeface="ＭＳ Ｐゴシック" charset="-128"/>
                </a:defRPr>
              </a:lvl8pPr>
              <a:lvl9pPr marL="3886200" indent="-228600" eaLnBrk="0" fontAlgn="base" hangingPunct="0">
                <a:spcBef>
                  <a:spcPct val="0"/>
                </a:spcBef>
                <a:spcAft>
                  <a:spcPct val="0"/>
                </a:spcAft>
                <a:defRPr sz="3200">
                  <a:solidFill>
                    <a:schemeClr val="tx1"/>
                  </a:solidFill>
                  <a:latin typeface="Arial" charset="0"/>
                  <a:ea typeface="ＭＳ Ｐゴシック" charset="-128"/>
                </a:defRPr>
              </a:lvl9pPr>
            </a:lstStyle>
            <a:p>
              <a:pPr eaLnBrk="1" hangingPunct="1"/>
              <a:r>
                <a:rPr lang="en-US" altLang="x-none" sz="2000"/>
                <a:t>Radiologic (i.e. stupid) convention</a:t>
              </a:r>
            </a:p>
            <a:p>
              <a:pPr lvl="1" eaLnBrk="1" hangingPunct="1">
                <a:buFontTx/>
                <a:buChar char="•"/>
              </a:pPr>
              <a:r>
                <a:rPr lang="en-US" altLang="x-none" sz="2000"/>
                <a:t> left is right, right is left</a:t>
              </a:r>
              <a:endParaRPr lang="en-CA" altLang="x-none" sz="2000"/>
            </a:p>
          </p:txBody>
        </p:sp>
        <p:sp>
          <p:nvSpPr>
            <p:cNvPr id="55311" name="Text Box 11"/>
            <p:cNvSpPr txBox="1">
              <a:spLocks noChangeArrowheads="1"/>
            </p:cNvSpPr>
            <p:nvPr/>
          </p:nvSpPr>
          <p:spPr bwMode="auto">
            <a:xfrm>
              <a:off x="1728" y="3273"/>
              <a:ext cx="27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128"/>
                </a:defRPr>
              </a:lvl1pPr>
              <a:lvl2pPr marL="742950" indent="-285750" eaLnBrk="0" hangingPunct="0">
                <a:defRPr sz="3200">
                  <a:solidFill>
                    <a:schemeClr val="tx1"/>
                  </a:solidFill>
                  <a:latin typeface="Arial" charset="0"/>
                  <a:ea typeface="ＭＳ Ｐゴシック" charset="-128"/>
                </a:defRPr>
              </a:lvl2pPr>
              <a:lvl3pPr marL="1143000" indent="-228600" eaLnBrk="0" hangingPunct="0">
                <a:defRPr sz="3200">
                  <a:solidFill>
                    <a:schemeClr val="tx1"/>
                  </a:solidFill>
                  <a:latin typeface="Arial" charset="0"/>
                  <a:ea typeface="ＭＳ Ｐゴシック" charset="-128"/>
                </a:defRPr>
              </a:lvl3pPr>
              <a:lvl4pPr marL="1600200" indent="-228600" eaLnBrk="0" hangingPunct="0">
                <a:defRPr sz="3200">
                  <a:solidFill>
                    <a:schemeClr val="tx1"/>
                  </a:solidFill>
                  <a:latin typeface="Arial" charset="0"/>
                  <a:ea typeface="ＭＳ Ｐゴシック" charset="-128"/>
                </a:defRPr>
              </a:lvl4pPr>
              <a:lvl5pPr marL="2057400" indent="-228600" eaLnBrk="0" hangingPunct="0">
                <a:defRPr sz="3200">
                  <a:solidFill>
                    <a:schemeClr val="tx1"/>
                  </a:solidFill>
                  <a:latin typeface="Arial" charset="0"/>
                  <a:ea typeface="ＭＳ Ｐゴシック" charset="-128"/>
                </a:defRPr>
              </a:lvl5pPr>
              <a:lvl6pPr marL="2514600" indent="-228600" eaLnBrk="0" fontAlgn="base" hangingPunct="0">
                <a:spcBef>
                  <a:spcPct val="0"/>
                </a:spcBef>
                <a:spcAft>
                  <a:spcPct val="0"/>
                </a:spcAft>
                <a:defRPr sz="3200">
                  <a:solidFill>
                    <a:schemeClr val="tx1"/>
                  </a:solidFill>
                  <a:latin typeface="Arial" charset="0"/>
                  <a:ea typeface="ＭＳ Ｐゴシック" charset="-128"/>
                </a:defRPr>
              </a:lvl6pPr>
              <a:lvl7pPr marL="2971800" indent="-228600" eaLnBrk="0" fontAlgn="base" hangingPunct="0">
                <a:spcBef>
                  <a:spcPct val="0"/>
                </a:spcBef>
                <a:spcAft>
                  <a:spcPct val="0"/>
                </a:spcAft>
                <a:defRPr sz="3200">
                  <a:solidFill>
                    <a:schemeClr val="tx1"/>
                  </a:solidFill>
                  <a:latin typeface="Arial" charset="0"/>
                  <a:ea typeface="ＭＳ Ｐゴシック" charset="-128"/>
                </a:defRPr>
              </a:lvl7pPr>
              <a:lvl8pPr marL="3429000" indent="-228600" eaLnBrk="0" fontAlgn="base" hangingPunct="0">
                <a:spcBef>
                  <a:spcPct val="0"/>
                </a:spcBef>
                <a:spcAft>
                  <a:spcPct val="0"/>
                </a:spcAft>
                <a:defRPr sz="3200">
                  <a:solidFill>
                    <a:schemeClr val="tx1"/>
                  </a:solidFill>
                  <a:latin typeface="Arial" charset="0"/>
                  <a:ea typeface="ＭＳ Ｐゴシック" charset="-128"/>
                </a:defRPr>
              </a:lvl8pPr>
              <a:lvl9pPr marL="3886200" indent="-228600" eaLnBrk="0" fontAlgn="base" hangingPunct="0">
                <a:spcBef>
                  <a:spcPct val="0"/>
                </a:spcBef>
                <a:spcAft>
                  <a:spcPct val="0"/>
                </a:spcAft>
                <a:defRPr sz="3200">
                  <a:solidFill>
                    <a:schemeClr val="tx1"/>
                  </a:solidFill>
                  <a:latin typeface="Arial" charset="0"/>
                  <a:ea typeface="ＭＳ Ｐゴシック" charset="-128"/>
                </a:defRPr>
              </a:lvl9pPr>
            </a:lstStyle>
            <a:p>
              <a:pPr eaLnBrk="1" hangingPunct="1"/>
              <a:r>
                <a:rPr lang="en-US" altLang="x-none" sz="2800"/>
                <a:t>R</a:t>
              </a:r>
              <a:endParaRPr lang="en-CA" altLang="x-none" sz="2800"/>
            </a:p>
          </p:txBody>
        </p:sp>
        <p:sp>
          <p:nvSpPr>
            <p:cNvPr id="55312" name="Text Box 12"/>
            <p:cNvSpPr txBox="1">
              <a:spLocks noChangeArrowheads="1"/>
            </p:cNvSpPr>
            <p:nvPr/>
          </p:nvSpPr>
          <p:spPr bwMode="auto">
            <a:xfrm>
              <a:off x="3167" y="3273"/>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128"/>
                </a:defRPr>
              </a:lvl1pPr>
              <a:lvl2pPr marL="742950" indent="-285750" eaLnBrk="0" hangingPunct="0">
                <a:defRPr sz="3200">
                  <a:solidFill>
                    <a:schemeClr val="tx1"/>
                  </a:solidFill>
                  <a:latin typeface="Arial" charset="0"/>
                  <a:ea typeface="ＭＳ Ｐゴシック" charset="-128"/>
                </a:defRPr>
              </a:lvl2pPr>
              <a:lvl3pPr marL="1143000" indent="-228600" eaLnBrk="0" hangingPunct="0">
                <a:defRPr sz="3200">
                  <a:solidFill>
                    <a:schemeClr val="tx1"/>
                  </a:solidFill>
                  <a:latin typeface="Arial" charset="0"/>
                  <a:ea typeface="ＭＳ Ｐゴシック" charset="-128"/>
                </a:defRPr>
              </a:lvl3pPr>
              <a:lvl4pPr marL="1600200" indent="-228600" eaLnBrk="0" hangingPunct="0">
                <a:defRPr sz="3200">
                  <a:solidFill>
                    <a:schemeClr val="tx1"/>
                  </a:solidFill>
                  <a:latin typeface="Arial" charset="0"/>
                  <a:ea typeface="ＭＳ Ｐゴシック" charset="-128"/>
                </a:defRPr>
              </a:lvl4pPr>
              <a:lvl5pPr marL="2057400" indent="-228600" eaLnBrk="0" hangingPunct="0">
                <a:defRPr sz="3200">
                  <a:solidFill>
                    <a:schemeClr val="tx1"/>
                  </a:solidFill>
                  <a:latin typeface="Arial" charset="0"/>
                  <a:ea typeface="ＭＳ Ｐゴシック" charset="-128"/>
                </a:defRPr>
              </a:lvl5pPr>
              <a:lvl6pPr marL="2514600" indent="-228600" eaLnBrk="0" fontAlgn="base" hangingPunct="0">
                <a:spcBef>
                  <a:spcPct val="0"/>
                </a:spcBef>
                <a:spcAft>
                  <a:spcPct val="0"/>
                </a:spcAft>
                <a:defRPr sz="3200">
                  <a:solidFill>
                    <a:schemeClr val="tx1"/>
                  </a:solidFill>
                  <a:latin typeface="Arial" charset="0"/>
                  <a:ea typeface="ＭＳ Ｐゴシック" charset="-128"/>
                </a:defRPr>
              </a:lvl6pPr>
              <a:lvl7pPr marL="2971800" indent="-228600" eaLnBrk="0" fontAlgn="base" hangingPunct="0">
                <a:spcBef>
                  <a:spcPct val="0"/>
                </a:spcBef>
                <a:spcAft>
                  <a:spcPct val="0"/>
                </a:spcAft>
                <a:defRPr sz="3200">
                  <a:solidFill>
                    <a:schemeClr val="tx1"/>
                  </a:solidFill>
                  <a:latin typeface="Arial" charset="0"/>
                  <a:ea typeface="ＭＳ Ｐゴシック" charset="-128"/>
                </a:defRPr>
              </a:lvl7pPr>
              <a:lvl8pPr marL="3429000" indent="-228600" eaLnBrk="0" fontAlgn="base" hangingPunct="0">
                <a:spcBef>
                  <a:spcPct val="0"/>
                </a:spcBef>
                <a:spcAft>
                  <a:spcPct val="0"/>
                </a:spcAft>
                <a:defRPr sz="3200">
                  <a:solidFill>
                    <a:schemeClr val="tx1"/>
                  </a:solidFill>
                  <a:latin typeface="Arial" charset="0"/>
                  <a:ea typeface="ＭＳ Ｐゴシック" charset="-128"/>
                </a:defRPr>
              </a:lvl8pPr>
              <a:lvl9pPr marL="3886200" indent="-228600" eaLnBrk="0" fontAlgn="base" hangingPunct="0">
                <a:spcBef>
                  <a:spcPct val="0"/>
                </a:spcBef>
                <a:spcAft>
                  <a:spcPct val="0"/>
                </a:spcAft>
                <a:defRPr sz="3200">
                  <a:solidFill>
                    <a:schemeClr val="tx1"/>
                  </a:solidFill>
                  <a:latin typeface="Arial" charset="0"/>
                  <a:ea typeface="ＭＳ Ｐゴシック" charset="-128"/>
                </a:defRPr>
              </a:lvl9pPr>
            </a:lstStyle>
            <a:p>
              <a:pPr eaLnBrk="1" hangingPunct="1"/>
              <a:r>
                <a:rPr lang="en-US" altLang="x-none" sz="2800"/>
                <a:t>L</a:t>
              </a:r>
              <a:endParaRPr lang="en-CA" altLang="x-none" sz="2800"/>
            </a:p>
          </p:txBody>
        </p:sp>
      </p:grpSp>
      <p:sp>
        <p:nvSpPr>
          <p:cNvPr id="636941" name="Text Box 13"/>
          <p:cNvSpPr txBox="1">
            <a:spLocks noChangeArrowheads="1"/>
          </p:cNvSpPr>
          <p:nvPr/>
        </p:nvSpPr>
        <p:spPr bwMode="auto">
          <a:xfrm>
            <a:off x="4787900" y="2060575"/>
            <a:ext cx="37750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128"/>
              </a:defRPr>
            </a:lvl1pPr>
            <a:lvl2pPr marL="742950" indent="-285750" eaLnBrk="0" hangingPunct="0">
              <a:defRPr sz="3200">
                <a:solidFill>
                  <a:schemeClr val="tx1"/>
                </a:solidFill>
                <a:latin typeface="Arial" charset="0"/>
                <a:ea typeface="ＭＳ Ｐゴシック" charset="-128"/>
              </a:defRPr>
            </a:lvl2pPr>
            <a:lvl3pPr marL="1143000" indent="-228600" eaLnBrk="0" hangingPunct="0">
              <a:defRPr sz="3200">
                <a:solidFill>
                  <a:schemeClr val="tx1"/>
                </a:solidFill>
                <a:latin typeface="Arial" charset="0"/>
                <a:ea typeface="ＭＳ Ｐゴシック" charset="-128"/>
              </a:defRPr>
            </a:lvl3pPr>
            <a:lvl4pPr marL="1600200" indent="-228600" eaLnBrk="0" hangingPunct="0">
              <a:defRPr sz="3200">
                <a:solidFill>
                  <a:schemeClr val="tx1"/>
                </a:solidFill>
                <a:latin typeface="Arial" charset="0"/>
                <a:ea typeface="ＭＳ Ｐゴシック" charset="-128"/>
              </a:defRPr>
            </a:lvl4pPr>
            <a:lvl5pPr marL="2057400" indent="-228600" eaLnBrk="0" hangingPunct="0">
              <a:defRPr sz="3200">
                <a:solidFill>
                  <a:schemeClr val="tx1"/>
                </a:solidFill>
                <a:latin typeface="Arial" charset="0"/>
                <a:ea typeface="ＭＳ Ｐゴシック" charset="-128"/>
              </a:defRPr>
            </a:lvl5pPr>
            <a:lvl6pPr marL="2514600" indent="-228600" eaLnBrk="0" fontAlgn="base" hangingPunct="0">
              <a:spcBef>
                <a:spcPct val="0"/>
              </a:spcBef>
              <a:spcAft>
                <a:spcPct val="0"/>
              </a:spcAft>
              <a:defRPr sz="3200">
                <a:solidFill>
                  <a:schemeClr val="tx1"/>
                </a:solidFill>
                <a:latin typeface="Arial" charset="0"/>
                <a:ea typeface="ＭＳ Ｐゴシック" charset="-128"/>
              </a:defRPr>
            </a:lvl6pPr>
            <a:lvl7pPr marL="2971800" indent="-228600" eaLnBrk="0" fontAlgn="base" hangingPunct="0">
              <a:spcBef>
                <a:spcPct val="0"/>
              </a:spcBef>
              <a:spcAft>
                <a:spcPct val="0"/>
              </a:spcAft>
              <a:defRPr sz="3200">
                <a:solidFill>
                  <a:schemeClr val="tx1"/>
                </a:solidFill>
                <a:latin typeface="Arial" charset="0"/>
                <a:ea typeface="ＭＳ Ｐゴシック" charset="-128"/>
              </a:defRPr>
            </a:lvl7pPr>
            <a:lvl8pPr marL="3429000" indent="-228600" eaLnBrk="0" fontAlgn="base" hangingPunct="0">
              <a:spcBef>
                <a:spcPct val="0"/>
              </a:spcBef>
              <a:spcAft>
                <a:spcPct val="0"/>
              </a:spcAft>
              <a:defRPr sz="3200">
                <a:solidFill>
                  <a:schemeClr val="tx1"/>
                </a:solidFill>
                <a:latin typeface="Arial" charset="0"/>
                <a:ea typeface="ＭＳ Ｐゴシック" charset="-128"/>
              </a:defRPr>
            </a:lvl8pPr>
            <a:lvl9pPr marL="3886200" indent="-228600" eaLnBrk="0" fontAlgn="base" hangingPunct="0">
              <a:spcBef>
                <a:spcPct val="0"/>
              </a:spcBef>
              <a:spcAft>
                <a:spcPct val="0"/>
              </a:spcAft>
              <a:defRPr sz="3200">
                <a:solidFill>
                  <a:schemeClr val="tx1"/>
                </a:solidFill>
                <a:latin typeface="Arial" charset="0"/>
                <a:ea typeface="ＭＳ Ｐゴシック" charset="-128"/>
              </a:defRPr>
            </a:lvl9pPr>
          </a:lstStyle>
          <a:p>
            <a:pPr eaLnBrk="1" hangingPunct="1"/>
            <a:r>
              <a:rPr lang="en-US" altLang="x-none" sz="1600">
                <a:solidFill>
                  <a:srgbClr val="FF00FF"/>
                </a:solidFill>
                <a:latin typeface="Courier" charset="0"/>
              </a:rPr>
              <a:t>Note: Make sure you know what your magnet and software are doing before publishing left/right info!</a:t>
            </a:r>
            <a:endParaRPr lang="en-CA" altLang="x-none" sz="2400">
              <a:latin typeface="Courier" charset="0"/>
            </a:endParaRPr>
          </a:p>
        </p:txBody>
      </p:sp>
      <p:grpSp>
        <p:nvGrpSpPr>
          <p:cNvPr id="4" name="Group 14"/>
          <p:cNvGrpSpPr>
            <a:grpSpLocks/>
          </p:cNvGrpSpPr>
          <p:nvPr/>
        </p:nvGrpSpPr>
        <p:grpSpPr bwMode="auto">
          <a:xfrm>
            <a:off x="2017713" y="1828800"/>
            <a:ext cx="1577975" cy="4964113"/>
            <a:chOff x="2087" y="1152"/>
            <a:chExt cx="994" cy="3127"/>
          </a:xfrm>
        </p:grpSpPr>
        <p:sp>
          <p:nvSpPr>
            <p:cNvPr id="55302" name="Text Box 15"/>
            <p:cNvSpPr txBox="1">
              <a:spLocks noChangeArrowheads="1"/>
            </p:cNvSpPr>
            <p:nvPr/>
          </p:nvSpPr>
          <p:spPr bwMode="auto">
            <a:xfrm>
              <a:off x="2403" y="4087"/>
              <a:ext cx="36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128"/>
                </a:defRPr>
              </a:lvl1pPr>
              <a:lvl2pPr marL="742950" indent="-285750" eaLnBrk="0" hangingPunct="0">
                <a:defRPr sz="3200">
                  <a:solidFill>
                    <a:schemeClr val="tx1"/>
                  </a:solidFill>
                  <a:latin typeface="Arial" charset="0"/>
                  <a:ea typeface="ＭＳ Ｐゴシック" charset="-128"/>
                </a:defRPr>
              </a:lvl2pPr>
              <a:lvl3pPr marL="1143000" indent="-228600" eaLnBrk="0" hangingPunct="0">
                <a:defRPr sz="3200">
                  <a:solidFill>
                    <a:schemeClr val="tx1"/>
                  </a:solidFill>
                  <a:latin typeface="Arial" charset="0"/>
                  <a:ea typeface="ＭＳ Ｐゴシック" charset="-128"/>
                </a:defRPr>
              </a:lvl3pPr>
              <a:lvl4pPr marL="1600200" indent="-228600" eaLnBrk="0" hangingPunct="0">
                <a:defRPr sz="3200">
                  <a:solidFill>
                    <a:schemeClr val="tx1"/>
                  </a:solidFill>
                  <a:latin typeface="Arial" charset="0"/>
                  <a:ea typeface="ＭＳ Ｐゴシック" charset="-128"/>
                </a:defRPr>
              </a:lvl4pPr>
              <a:lvl5pPr marL="2057400" indent="-228600" eaLnBrk="0" hangingPunct="0">
                <a:defRPr sz="3200">
                  <a:solidFill>
                    <a:schemeClr val="tx1"/>
                  </a:solidFill>
                  <a:latin typeface="Arial" charset="0"/>
                  <a:ea typeface="ＭＳ Ｐゴシック" charset="-128"/>
                </a:defRPr>
              </a:lvl5pPr>
              <a:lvl6pPr marL="2514600" indent="-228600" eaLnBrk="0" fontAlgn="base" hangingPunct="0">
                <a:spcBef>
                  <a:spcPct val="0"/>
                </a:spcBef>
                <a:spcAft>
                  <a:spcPct val="0"/>
                </a:spcAft>
                <a:defRPr sz="3200">
                  <a:solidFill>
                    <a:schemeClr val="tx1"/>
                  </a:solidFill>
                  <a:latin typeface="Arial" charset="0"/>
                  <a:ea typeface="ＭＳ Ｐゴシック" charset="-128"/>
                </a:defRPr>
              </a:lvl6pPr>
              <a:lvl7pPr marL="2971800" indent="-228600" eaLnBrk="0" fontAlgn="base" hangingPunct="0">
                <a:spcBef>
                  <a:spcPct val="0"/>
                </a:spcBef>
                <a:spcAft>
                  <a:spcPct val="0"/>
                </a:spcAft>
                <a:defRPr sz="3200">
                  <a:solidFill>
                    <a:schemeClr val="tx1"/>
                  </a:solidFill>
                  <a:latin typeface="Arial" charset="0"/>
                  <a:ea typeface="ＭＳ Ｐゴシック" charset="-128"/>
                </a:defRPr>
              </a:lvl7pPr>
              <a:lvl8pPr marL="3429000" indent="-228600" eaLnBrk="0" fontAlgn="base" hangingPunct="0">
                <a:spcBef>
                  <a:spcPct val="0"/>
                </a:spcBef>
                <a:spcAft>
                  <a:spcPct val="0"/>
                </a:spcAft>
                <a:defRPr sz="3200">
                  <a:solidFill>
                    <a:schemeClr val="tx1"/>
                  </a:solidFill>
                  <a:latin typeface="Arial" charset="0"/>
                  <a:ea typeface="ＭＳ Ｐゴシック" charset="-128"/>
                </a:defRPr>
              </a:lvl8pPr>
              <a:lvl9pPr marL="3886200" indent="-228600" eaLnBrk="0" fontAlgn="base" hangingPunct="0">
                <a:spcBef>
                  <a:spcPct val="0"/>
                </a:spcBef>
                <a:spcAft>
                  <a:spcPct val="0"/>
                </a:spcAft>
                <a:defRPr sz="3200">
                  <a:solidFill>
                    <a:schemeClr val="tx1"/>
                  </a:solidFill>
                  <a:latin typeface="Arial" charset="0"/>
                  <a:ea typeface="ＭＳ Ｐゴシック" charset="-128"/>
                </a:defRPr>
              </a:lvl9pPr>
            </a:lstStyle>
            <a:p>
              <a:pPr eaLnBrk="1" hangingPunct="1"/>
              <a:r>
                <a:rPr lang="en-US" altLang="x-none" sz="1400">
                  <a:solidFill>
                    <a:schemeClr val="tx2"/>
                  </a:solidFill>
                </a:rPr>
                <a:t>x = 0</a:t>
              </a:r>
              <a:endParaRPr lang="en-CA" altLang="x-none" sz="1400">
                <a:solidFill>
                  <a:schemeClr val="tx2"/>
                </a:solidFill>
              </a:endParaRPr>
            </a:p>
          </p:txBody>
        </p:sp>
        <p:sp>
          <p:nvSpPr>
            <p:cNvPr id="55303" name="Line 16"/>
            <p:cNvSpPr>
              <a:spLocks noChangeShapeType="1"/>
            </p:cNvSpPr>
            <p:nvPr/>
          </p:nvSpPr>
          <p:spPr bwMode="auto">
            <a:xfrm flipH="1">
              <a:off x="2592" y="1152"/>
              <a:ext cx="0" cy="288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55304" name="Text Box 17"/>
            <p:cNvSpPr txBox="1">
              <a:spLocks noChangeArrowheads="1"/>
            </p:cNvSpPr>
            <p:nvPr/>
          </p:nvSpPr>
          <p:spPr bwMode="auto">
            <a:xfrm>
              <a:off x="2928" y="3936"/>
              <a:ext cx="15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128"/>
                </a:defRPr>
              </a:lvl1pPr>
              <a:lvl2pPr marL="742950" indent="-285750" eaLnBrk="0" hangingPunct="0">
                <a:defRPr sz="3200">
                  <a:solidFill>
                    <a:schemeClr val="tx1"/>
                  </a:solidFill>
                  <a:latin typeface="Arial" charset="0"/>
                  <a:ea typeface="ＭＳ Ｐゴシック" charset="-128"/>
                </a:defRPr>
              </a:lvl2pPr>
              <a:lvl3pPr marL="1143000" indent="-228600" eaLnBrk="0" hangingPunct="0">
                <a:defRPr sz="3200">
                  <a:solidFill>
                    <a:schemeClr val="tx1"/>
                  </a:solidFill>
                  <a:latin typeface="Arial" charset="0"/>
                  <a:ea typeface="ＭＳ Ｐゴシック" charset="-128"/>
                </a:defRPr>
              </a:lvl3pPr>
              <a:lvl4pPr marL="1600200" indent="-228600" eaLnBrk="0" hangingPunct="0">
                <a:defRPr sz="3200">
                  <a:solidFill>
                    <a:schemeClr val="tx1"/>
                  </a:solidFill>
                  <a:latin typeface="Arial" charset="0"/>
                  <a:ea typeface="ＭＳ Ｐゴシック" charset="-128"/>
                </a:defRPr>
              </a:lvl4pPr>
              <a:lvl5pPr marL="2057400" indent="-228600" eaLnBrk="0" hangingPunct="0">
                <a:defRPr sz="3200">
                  <a:solidFill>
                    <a:schemeClr val="tx1"/>
                  </a:solidFill>
                  <a:latin typeface="Arial" charset="0"/>
                  <a:ea typeface="ＭＳ Ｐゴシック" charset="-128"/>
                </a:defRPr>
              </a:lvl5pPr>
              <a:lvl6pPr marL="2514600" indent="-228600" eaLnBrk="0" fontAlgn="base" hangingPunct="0">
                <a:spcBef>
                  <a:spcPct val="0"/>
                </a:spcBef>
                <a:spcAft>
                  <a:spcPct val="0"/>
                </a:spcAft>
                <a:defRPr sz="3200">
                  <a:solidFill>
                    <a:schemeClr val="tx1"/>
                  </a:solidFill>
                  <a:latin typeface="Arial" charset="0"/>
                  <a:ea typeface="ＭＳ Ｐゴシック" charset="-128"/>
                </a:defRPr>
              </a:lvl6pPr>
              <a:lvl7pPr marL="2971800" indent="-228600" eaLnBrk="0" fontAlgn="base" hangingPunct="0">
                <a:spcBef>
                  <a:spcPct val="0"/>
                </a:spcBef>
                <a:spcAft>
                  <a:spcPct val="0"/>
                </a:spcAft>
                <a:defRPr sz="3200">
                  <a:solidFill>
                    <a:schemeClr val="tx1"/>
                  </a:solidFill>
                  <a:latin typeface="Arial" charset="0"/>
                  <a:ea typeface="ＭＳ Ｐゴシック" charset="-128"/>
                </a:defRPr>
              </a:lvl7pPr>
              <a:lvl8pPr marL="3429000" indent="-228600" eaLnBrk="0" fontAlgn="base" hangingPunct="0">
                <a:spcBef>
                  <a:spcPct val="0"/>
                </a:spcBef>
                <a:spcAft>
                  <a:spcPct val="0"/>
                </a:spcAft>
                <a:defRPr sz="3200">
                  <a:solidFill>
                    <a:schemeClr val="tx1"/>
                  </a:solidFill>
                  <a:latin typeface="Arial" charset="0"/>
                  <a:ea typeface="ＭＳ Ｐゴシック" charset="-128"/>
                </a:defRPr>
              </a:lvl8pPr>
              <a:lvl9pPr marL="3886200" indent="-228600" eaLnBrk="0" fontAlgn="base" hangingPunct="0">
                <a:spcBef>
                  <a:spcPct val="0"/>
                </a:spcBef>
                <a:spcAft>
                  <a:spcPct val="0"/>
                </a:spcAft>
                <a:defRPr sz="3200">
                  <a:solidFill>
                    <a:schemeClr val="tx1"/>
                  </a:solidFill>
                  <a:latin typeface="Arial" charset="0"/>
                  <a:ea typeface="ＭＳ Ｐゴシック" charset="-128"/>
                </a:defRPr>
              </a:lvl9pPr>
            </a:lstStyle>
            <a:p>
              <a:pPr eaLnBrk="1" hangingPunct="1"/>
              <a:r>
                <a:rPr lang="en-US" altLang="x-none" sz="1400">
                  <a:solidFill>
                    <a:schemeClr val="tx2"/>
                  </a:solidFill>
                </a:rPr>
                <a:t>-</a:t>
              </a:r>
              <a:endParaRPr lang="en-CA" altLang="x-none" sz="1400">
                <a:solidFill>
                  <a:schemeClr val="tx2"/>
                </a:solidFill>
              </a:endParaRPr>
            </a:p>
          </p:txBody>
        </p:sp>
        <p:sp>
          <p:nvSpPr>
            <p:cNvPr id="55305" name="Text Box 18"/>
            <p:cNvSpPr txBox="1">
              <a:spLocks noChangeArrowheads="1"/>
            </p:cNvSpPr>
            <p:nvPr/>
          </p:nvSpPr>
          <p:spPr bwMode="auto">
            <a:xfrm>
              <a:off x="2087" y="3929"/>
              <a:ext cx="18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128"/>
                </a:defRPr>
              </a:lvl1pPr>
              <a:lvl2pPr marL="742950" indent="-285750" eaLnBrk="0" hangingPunct="0">
                <a:defRPr sz="3200">
                  <a:solidFill>
                    <a:schemeClr val="tx1"/>
                  </a:solidFill>
                  <a:latin typeface="Arial" charset="0"/>
                  <a:ea typeface="ＭＳ Ｐゴシック" charset="-128"/>
                </a:defRPr>
              </a:lvl2pPr>
              <a:lvl3pPr marL="1143000" indent="-228600" eaLnBrk="0" hangingPunct="0">
                <a:defRPr sz="3200">
                  <a:solidFill>
                    <a:schemeClr val="tx1"/>
                  </a:solidFill>
                  <a:latin typeface="Arial" charset="0"/>
                  <a:ea typeface="ＭＳ Ｐゴシック" charset="-128"/>
                </a:defRPr>
              </a:lvl3pPr>
              <a:lvl4pPr marL="1600200" indent="-228600" eaLnBrk="0" hangingPunct="0">
                <a:defRPr sz="3200">
                  <a:solidFill>
                    <a:schemeClr val="tx1"/>
                  </a:solidFill>
                  <a:latin typeface="Arial" charset="0"/>
                  <a:ea typeface="ＭＳ Ｐゴシック" charset="-128"/>
                </a:defRPr>
              </a:lvl4pPr>
              <a:lvl5pPr marL="2057400" indent="-228600" eaLnBrk="0" hangingPunct="0">
                <a:defRPr sz="3200">
                  <a:solidFill>
                    <a:schemeClr val="tx1"/>
                  </a:solidFill>
                  <a:latin typeface="Arial" charset="0"/>
                  <a:ea typeface="ＭＳ Ｐゴシック" charset="-128"/>
                </a:defRPr>
              </a:lvl5pPr>
              <a:lvl6pPr marL="2514600" indent="-228600" eaLnBrk="0" fontAlgn="base" hangingPunct="0">
                <a:spcBef>
                  <a:spcPct val="0"/>
                </a:spcBef>
                <a:spcAft>
                  <a:spcPct val="0"/>
                </a:spcAft>
                <a:defRPr sz="3200">
                  <a:solidFill>
                    <a:schemeClr val="tx1"/>
                  </a:solidFill>
                  <a:latin typeface="Arial" charset="0"/>
                  <a:ea typeface="ＭＳ Ｐゴシック" charset="-128"/>
                </a:defRPr>
              </a:lvl6pPr>
              <a:lvl7pPr marL="2971800" indent="-228600" eaLnBrk="0" fontAlgn="base" hangingPunct="0">
                <a:spcBef>
                  <a:spcPct val="0"/>
                </a:spcBef>
                <a:spcAft>
                  <a:spcPct val="0"/>
                </a:spcAft>
                <a:defRPr sz="3200">
                  <a:solidFill>
                    <a:schemeClr val="tx1"/>
                  </a:solidFill>
                  <a:latin typeface="Arial" charset="0"/>
                  <a:ea typeface="ＭＳ Ｐゴシック" charset="-128"/>
                </a:defRPr>
              </a:lvl7pPr>
              <a:lvl8pPr marL="3429000" indent="-228600" eaLnBrk="0" fontAlgn="base" hangingPunct="0">
                <a:spcBef>
                  <a:spcPct val="0"/>
                </a:spcBef>
                <a:spcAft>
                  <a:spcPct val="0"/>
                </a:spcAft>
                <a:defRPr sz="3200">
                  <a:solidFill>
                    <a:schemeClr val="tx1"/>
                  </a:solidFill>
                  <a:latin typeface="Arial" charset="0"/>
                  <a:ea typeface="ＭＳ Ｐゴシック" charset="-128"/>
                </a:defRPr>
              </a:lvl8pPr>
              <a:lvl9pPr marL="3886200" indent="-228600" eaLnBrk="0" fontAlgn="base" hangingPunct="0">
                <a:spcBef>
                  <a:spcPct val="0"/>
                </a:spcBef>
                <a:spcAft>
                  <a:spcPct val="0"/>
                </a:spcAft>
                <a:defRPr sz="3200">
                  <a:solidFill>
                    <a:schemeClr val="tx1"/>
                  </a:solidFill>
                  <a:latin typeface="Arial" charset="0"/>
                  <a:ea typeface="ＭＳ Ｐゴシック" charset="-128"/>
                </a:defRPr>
              </a:lvl9pPr>
            </a:lstStyle>
            <a:p>
              <a:pPr eaLnBrk="1" hangingPunct="1"/>
              <a:r>
                <a:rPr lang="en-US" altLang="x-none" sz="1400">
                  <a:solidFill>
                    <a:schemeClr val="tx2"/>
                  </a:solidFill>
                </a:rPr>
                <a:t>+</a:t>
              </a:r>
              <a:endParaRPr lang="en-CA" altLang="x-none" sz="1400">
                <a:solidFill>
                  <a:schemeClr val="tx2"/>
                </a:solidFill>
              </a:endParaRPr>
            </a:p>
          </p:txBody>
        </p:sp>
        <p:sp>
          <p:nvSpPr>
            <p:cNvPr id="55306" name="Text Box 19"/>
            <p:cNvSpPr txBox="1">
              <a:spLocks noChangeArrowheads="1"/>
            </p:cNvSpPr>
            <p:nvPr/>
          </p:nvSpPr>
          <p:spPr bwMode="auto">
            <a:xfrm>
              <a:off x="2403" y="2366"/>
              <a:ext cx="36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128"/>
                </a:defRPr>
              </a:lvl1pPr>
              <a:lvl2pPr marL="742950" indent="-285750" eaLnBrk="0" hangingPunct="0">
                <a:defRPr sz="3200">
                  <a:solidFill>
                    <a:schemeClr val="tx1"/>
                  </a:solidFill>
                  <a:latin typeface="Arial" charset="0"/>
                  <a:ea typeface="ＭＳ Ｐゴシック" charset="-128"/>
                </a:defRPr>
              </a:lvl2pPr>
              <a:lvl3pPr marL="1143000" indent="-228600" eaLnBrk="0" hangingPunct="0">
                <a:defRPr sz="3200">
                  <a:solidFill>
                    <a:schemeClr val="tx1"/>
                  </a:solidFill>
                  <a:latin typeface="Arial" charset="0"/>
                  <a:ea typeface="ＭＳ Ｐゴシック" charset="-128"/>
                </a:defRPr>
              </a:lvl3pPr>
              <a:lvl4pPr marL="1600200" indent="-228600" eaLnBrk="0" hangingPunct="0">
                <a:defRPr sz="3200">
                  <a:solidFill>
                    <a:schemeClr val="tx1"/>
                  </a:solidFill>
                  <a:latin typeface="Arial" charset="0"/>
                  <a:ea typeface="ＭＳ Ｐゴシック" charset="-128"/>
                </a:defRPr>
              </a:lvl4pPr>
              <a:lvl5pPr marL="2057400" indent="-228600" eaLnBrk="0" hangingPunct="0">
                <a:defRPr sz="3200">
                  <a:solidFill>
                    <a:schemeClr val="tx1"/>
                  </a:solidFill>
                  <a:latin typeface="Arial" charset="0"/>
                  <a:ea typeface="ＭＳ Ｐゴシック" charset="-128"/>
                </a:defRPr>
              </a:lvl5pPr>
              <a:lvl6pPr marL="2514600" indent="-228600" eaLnBrk="0" fontAlgn="base" hangingPunct="0">
                <a:spcBef>
                  <a:spcPct val="0"/>
                </a:spcBef>
                <a:spcAft>
                  <a:spcPct val="0"/>
                </a:spcAft>
                <a:defRPr sz="3200">
                  <a:solidFill>
                    <a:schemeClr val="tx1"/>
                  </a:solidFill>
                  <a:latin typeface="Arial" charset="0"/>
                  <a:ea typeface="ＭＳ Ｐゴシック" charset="-128"/>
                </a:defRPr>
              </a:lvl6pPr>
              <a:lvl7pPr marL="2971800" indent="-228600" eaLnBrk="0" fontAlgn="base" hangingPunct="0">
                <a:spcBef>
                  <a:spcPct val="0"/>
                </a:spcBef>
                <a:spcAft>
                  <a:spcPct val="0"/>
                </a:spcAft>
                <a:defRPr sz="3200">
                  <a:solidFill>
                    <a:schemeClr val="tx1"/>
                  </a:solidFill>
                  <a:latin typeface="Arial" charset="0"/>
                  <a:ea typeface="ＭＳ Ｐゴシック" charset="-128"/>
                </a:defRPr>
              </a:lvl7pPr>
              <a:lvl8pPr marL="3429000" indent="-228600" eaLnBrk="0" fontAlgn="base" hangingPunct="0">
                <a:spcBef>
                  <a:spcPct val="0"/>
                </a:spcBef>
                <a:spcAft>
                  <a:spcPct val="0"/>
                </a:spcAft>
                <a:defRPr sz="3200">
                  <a:solidFill>
                    <a:schemeClr val="tx1"/>
                  </a:solidFill>
                  <a:latin typeface="Arial" charset="0"/>
                  <a:ea typeface="ＭＳ Ｐゴシック" charset="-128"/>
                </a:defRPr>
              </a:lvl8pPr>
              <a:lvl9pPr marL="3886200" indent="-228600" eaLnBrk="0" fontAlgn="base" hangingPunct="0">
                <a:spcBef>
                  <a:spcPct val="0"/>
                </a:spcBef>
                <a:spcAft>
                  <a:spcPct val="0"/>
                </a:spcAft>
                <a:defRPr sz="3200">
                  <a:solidFill>
                    <a:schemeClr val="tx1"/>
                  </a:solidFill>
                  <a:latin typeface="Arial" charset="0"/>
                  <a:ea typeface="ＭＳ Ｐゴシック" charset="-128"/>
                </a:defRPr>
              </a:lvl9pPr>
            </a:lstStyle>
            <a:p>
              <a:pPr eaLnBrk="1" hangingPunct="1"/>
              <a:r>
                <a:rPr lang="en-US" altLang="x-none" sz="1400">
                  <a:solidFill>
                    <a:schemeClr val="tx2"/>
                  </a:solidFill>
                </a:rPr>
                <a:t>x = 0</a:t>
              </a:r>
              <a:endParaRPr lang="en-CA" altLang="x-none" sz="1400">
                <a:solidFill>
                  <a:schemeClr val="tx2"/>
                </a:solidFill>
              </a:endParaRPr>
            </a:p>
          </p:txBody>
        </p:sp>
        <p:sp>
          <p:nvSpPr>
            <p:cNvPr id="55307" name="Text Box 20"/>
            <p:cNvSpPr txBox="1">
              <a:spLocks noChangeArrowheads="1"/>
            </p:cNvSpPr>
            <p:nvPr/>
          </p:nvSpPr>
          <p:spPr bwMode="auto">
            <a:xfrm>
              <a:off x="2891" y="2208"/>
              <a:ext cx="18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128"/>
                </a:defRPr>
              </a:lvl1pPr>
              <a:lvl2pPr marL="742950" indent="-285750" eaLnBrk="0" hangingPunct="0">
                <a:defRPr sz="3200">
                  <a:solidFill>
                    <a:schemeClr val="tx1"/>
                  </a:solidFill>
                  <a:latin typeface="Arial" charset="0"/>
                  <a:ea typeface="ＭＳ Ｐゴシック" charset="-128"/>
                </a:defRPr>
              </a:lvl2pPr>
              <a:lvl3pPr marL="1143000" indent="-228600" eaLnBrk="0" hangingPunct="0">
                <a:defRPr sz="3200">
                  <a:solidFill>
                    <a:schemeClr val="tx1"/>
                  </a:solidFill>
                  <a:latin typeface="Arial" charset="0"/>
                  <a:ea typeface="ＭＳ Ｐゴシック" charset="-128"/>
                </a:defRPr>
              </a:lvl3pPr>
              <a:lvl4pPr marL="1600200" indent="-228600" eaLnBrk="0" hangingPunct="0">
                <a:defRPr sz="3200">
                  <a:solidFill>
                    <a:schemeClr val="tx1"/>
                  </a:solidFill>
                  <a:latin typeface="Arial" charset="0"/>
                  <a:ea typeface="ＭＳ Ｐゴシック" charset="-128"/>
                </a:defRPr>
              </a:lvl4pPr>
              <a:lvl5pPr marL="2057400" indent="-228600" eaLnBrk="0" hangingPunct="0">
                <a:defRPr sz="3200">
                  <a:solidFill>
                    <a:schemeClr val="tx1"/>
                  </a:solidFill>
                  <a:latin typeface="Arial" charset="0"/>
                  <a:ea typeface="ＭＳ Ｐゴシック" charset="-128"/>
                </a:defRPr>
              </a:lvl5pPr>
              <a:lvl6pPr marL="2514600" indent="-228600" eaLnBrk="0" fontAlgn="base" hangingPunct="0">
                <a:spcBef>
                  <a:spcPct val="0"/>
                </a:spcBef>
                <a:spcAft>
                  <a:spcPct val="0"/>
                </a:spcAft>
                <a:defRPr sz="3200">
                  <a:solidFill>
                    <a:schemeClr val="tx1"/>
                  </a:solidFill>
                  <a:latin typeface="Arial" charset="0"/>
                  <a:ea typeface="ＭＳ Ｐゴシック" charset="-128"/>
                </a:defRPr>
              </a:lvl6pPr>
              <a:lvl7pPr marL="2971800" indent="-228600" eaLnBrk="0" fontAlgn="base" hangingPunct="0">
                <a:spcBef>
                  <a:spcPct val="0"/>
                </a:spcBef>
                <a:spcAft>
                  <a:spcPct val="0"/>
                </a:spcAft>
                <a:defRPr sz="3200">
                  <a:solidFill>
                    <a:schemeClr val="tx1"/>
                  </a:solidFill>
                  <a:latin typeface="Arial" charset="0"/>
                  <a:ea typeface="ＭＳ Ｐゴシック" charset="-128"/>
                </a:defRPr>
              </a:lvl7pPr>
              <a:lvl8pPr marL="3429000" indent="-228600" eaLnBrk="0" fontAlgn="base" hangingPunct="0">
                <a:spcBef>
                  <a:spcPct val="0"/>
                </a:spcBef>
                <a:spcAft>
                  <a:spcPct val="0"/>
                </a:spcAft>
                <a:defRPr sz="3200">
                  <a:solidFill>
                    <a:schemeClr val="tx1"/>
                  </a:solidFill>
                  <a:latin typeface="Arial" charset="0"/>
                  <a:ea typeface="ＭＳ Ｐゴシック" charset="-128"/>
                </a:defRPr>
              </a:lvl8pPr>
              <a:lvl9pPr marL="3886200" indent="-228600" eaLnBrk="0" fontAlgn="base" hangingPunct="0">
                <a:spcBef>
                  <a:spcPct val="0"/>
                </a:spcBef>
                <a:spcAft>
                  <a:spcPct val="0"/>
                </a:spcAft>
                <a:defRPr sz="3200">
                  <a:solidFill>
                    <a:schemeClr val="tx1"/>
                  </a:solidFill>
                  <a:latin typeface="Arial" charset="0"/>
                  <a:ea typeface="ＭＳ Ｐゴシック" charset="-128"/>
                </a:defRPr>
              </a:lvl9pPr>
            </a:lstStyle>
            <a:p>
              <a:pPr eaLnBrk="1" hangingPunct="1"/>
              <a:r>
                <a:rPr lang="en-US" altLang="x-none" sz="1400">
                  <a:solidFill>
                    <a:schemeClr val="tx2"/>
                  </a:solidFill>
                </a:rPr>
                <a:t>+</a:t>
              </a:r>
              <a:endParaRPr lang="en-CA" altLang="x-none" sz="1400">
                <a:solidFill>
                  <a:schemeClr val="tx2"/>
                </a:solidFill>
              </a:endParaRPr>
            </a:p>
          </p:txBody>
        </p:sp>
        <p:sp>
          <p:nvSpPr>
            <p:cNvPr id="55308" name="Text Box 21"/>
            <p:cNvSpPr txBox="1">
              <a:spLocks noChangeArrowheads="1"/>
            </p:cNvSpPr>
            <p:nvPr/>
          </p:nvSpPr>
          <p:spPr bwMode="auto">
            <a:xfrm>
              <a:off x="2087" y="2208"/>
              <a:ext cx="15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128"/>
                </a:defRPr>
              </a:lvl1pPr>
              <a:lvl2pPr marL="742950" indent="-285750" eaLnBrk="0" hangingPunct="0">
                <a:defRPr sz="3200">
                  <a:solidFill>
                    <a:schemeClr val="tx1"/>
                  </a:solidFill>
                  <a:latin typeface="Arial" charset="0"/>
                  <a:ea typeface="ＭＳ Ｐゴシック" charset="-128"/>
                </a:defRPr>
              </a:lvl2pPr>
              <a:lvl3pPr marL="1143000" indent="-228600" eaLnBrk="0" hangingPunct="0">
                <a:defRPr sz="3200">
                  <a:solidFill>
                    <a:schemeClr val="tx1"/>
                  </a:solidFill>
                  <a:latin typeface="Arial" charset="0"/>
                  <a:ea typeface="ＭＳ Ｐゴシック" charset="-128"/>
                </a:defRPr>
              </a:lvl3pPr>
              <a:lvl4pPr marL="1600200" indent="-228600" eaLnBrk="0" hangingPunct="0">
                <a:defRPr sz="3200">
                  <a:solidFill>
                    <a:schemeClr val="tx1"/>
                  </a:solidFill>
                  <a:latin typeface="Arial" charset="0"/>
                  <a:ea typeface="ＭＳ Ｐゴシック" charset="-128"/>
                </a:defRPr>
              </a:lvl4pPr>
              <a:lvl5pPr marL="2057400" indent="-228600" eaLnBrk="0" hangingPunct="0">
                <a:defRPr sz="3200">
                  <a:solidFill>
                    <a:schemeClr val="tx1"/>
                  </a:solidFill>
                  <a:latin typeface="Arial" charset="0"/>
                  <a:ea typeface="ＭＳ Ｐゴシック" charset="-128"/>
                </a:defRPr>
              </a:lvl5pPr>
              <a:lvl6pPr marL="2514600" indent="-228600" eaLnBrk="0" fontAlgn="base" hangingPunct="0">
                <a:spcBef>
                  <a:spcPct val="0"/>
                </a:spcBef>
                <a:spcAft>
                  <a:spcPct val="0"/>
                </a:spcAft>
                <a:defRPr sz="3200">
                  <a:solidFill>
                    <a:schemeClr val="tx1"/>
                  </a:solidFill>
                  <a:latin typeface="Arial" charset="0"/>
                  <a:ea typeface="ＭＳ Ｐゴシック" charset="-128"/>
                </a:defRPr>
              </a:lvl6pPr>
              <a:lvl7pPr marL="2971800" indent="-228600" eaLnBrk="0" fontAlgn="base" hangingPunct="0">
                <a:spcBef>
                  <a:spcPct val="0"/>
                </a:spcBef>
                <a:spcAft>
                  <a:spcPct val="0"/>
                </a:spcAft>
                <a:defRPr sz="3200">
                  <a:solidFill>
                    <a:schemeClr val="tx1"/>
                  </a:solidFill>
                  <a:latin typeface="Arial" charset="0"/>
                  <a:ea typeface="ＭＳ Ｐゴシック" charset="-128"/>
                </a:defRPr>
              </a:lvl7pPr>
              <a:lvl8pPr marL="3429000" indent="-228600" eaLnBrk="0" fontAlgn="base" hangingPunct="0">
                <a:spcBef>
                  <a:spcPct val="0"/>
                </a:spcBef>
                <a:spcAft>
                  <a:spcPct val="0"/>
                </a:spcAft>
                <a:defRPr sz="3200">
                  <a:solidFill>
                    <a:schemeClr val="tx1"/>
                  </a:solidFill>
                  <a:latin typeface="Arial" charset="0"/>
                  <a:ea typeface="ＭＳ Ｐゴシック" charset="-128"/>
                </a:defRPr>
              </a:lvl8pPr>
              <a:lvl9pPr marL="3886200" indent="-228600" eaLnBrk="0" fontAlgn="base" hangingPunct="0">
                <a:spcBef>
                  <a:spcPct val="0"/>
                </a:spcBef>
                <a:spcAft>
                  <a:spcPct val="0"/>
                </a:spcAft>
                <a:defRPr sz="3200">
                  <a:solidFill>
                    <a:schemeClr val="tx1"/>
                  </a:solidFill>
                  <a:latin typeface="Arial" charset="0"/>
                  <a:ea typeface="ＭＳ Ｐゴシック" charset="-128"/>
                </a:defRPr>
              </a:lvl9pPr>
            </a:lstStyle>
            <a:p>
              <a:pPr eaLnBrk="1" hangingPunct="1"/>
              <a:r>
                <a:rPr lang="en-US" altLang="x-none" sz="1400">
                  <a:solidFill>
                    <a:schemeClr val="tx2"/>
                  </a:solidFill>
                </a:rPr>
                <a:t>-</a:t>
              </a:r>
              <a:endParaRPr lang="en-CA" altLang="x-none" sz="1400">
                <a:solidFill>
                  <a:schemeClr val="tx2"/>
                </a:solidFill>
              </a:endParaRPr>
            </a:p>
          </p:txBody>
        </p:sp>
      </p:grpSp>
      <p:pic>
        <p:nvPicPr>
          <p:cNvPr id="2" name="Picture 1">
            <a:extLst>
              <a:ext uri="{FF2B5EF4-FFF2-40B4-BE49-F238E27FC236}">
                <a16:creationId xmlns:a16="http://schemas.microsoft.com/office/drawing/2014/main" id="{90AFD58B-57C7-C344-8F65-52BB243073E0}"/>
              </a:ext>
            </a:extLst>
          </p:cNvPr>
          <p:cNvPicPr>
            <a:picLocks noChangeAspect="1"/>
          </p:cNvPicPr>
          <p:nvPr/>
        </p:nvPicPr>
        <p:blipFill>
          <a:blip r:embed="rId5"/>
          <a:stretch>
            <a:fillRect/>
          </a:stretch>
        </p:blipFill>
        <p:spPr>
          <a:xfrm>
            <a:off x="5337175" y="4581068"/>
            <a:ext cx="2724150" cy="1819732"/>
          </a:xfrm>
          <a:prstGeom prst="rect">
            <a:avLst/>
          </a:prstGeom>
        </p:spPr>
      </p:pic>
    </p:spTree>
    <p:extLst>
      <p:ext uri="{BB962C8B-B14F-4D97-AF65-F5344CB8AC3E}">
        <p14:creationId xmlns:p14="http://schemas.microsoft.com/office/powerpoint/2010/main" val="196105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636941"/>
                                        </p:tgtEl>
                                        <p:attrNameLst>
                                          <p:attrName>style.visibility</p:attrName>
                                        </p:attrNameLst>
                                      </p:cBhvr>
                                      <p:to>
                                        <p:strVal val="visible"/>
                                      </p:to>
                                    </p:set>
                                    <p:anim calcmode="lin" valueType="num">
                                      <p:cBhvr>
                                        <p:cTn id="17" dur="1000" fill="hold"/>
                                        <p:tgtEl>
                                          <p:spTgt spid="636941"/>
                                        </p:tgtEl>
                                        <p:attrNameLst>
                                          <p:attrName>ppt_w</p:attrName>
                                        </p:attrNameLst>
                                      </p:cBhvr>
                                      <p:tavLst>
                                        <p:tav tm="0">
                                          <p:val>
                                            <p:fltVal val="0"/>
                                          </p:val>
                                        </p:tav>
                                        <p:tav tm="100000">
                                          <p:val>
                                            <p:strVal val="#ppt_w"/>
                                          </p:val>
                                        </p:tav>
                                      </p:tavLst>
                                    </p:anim>
                                    <p:anim calcmode="lin" valueType="num">
                                      <p:cBhvr>
                                        <p:cTn id="18" dur="1000" fill="hold"/>
                                        <p:tgtEl>
                                          <p:spTgt spid="636941"/>
                                        </p:tgtEl>
                                        <p:attrNameLst>
                                          <p:attrName>ppt_h</p:attrName>
                                        </p:attrNameLst>
                                      </p:cBhvr>
                                      <p:tavLst>
                                        <p:tav tm="0">
                                          <p:val>
                                            <p:fltVal val="0"/>
                                          </p:val>
                                        </p:tav>
                                        <p:tav tm="100000">
                                          <p:val>
                                            <p:strVal val="#ppt_h"/>
                                          </p:val>
                                        </p:tav>
                                      </p:tavLst>
                                    </p:anim>
                                    <p:anim calcmode="lin" valueType="num">
                                      <p:cBhvr>
                                        <p:cTn id="19" dur="1000" fill="hold"/>
                                        <p:tgtEl>
                                          <p:spTgt spid="636941"/>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369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6941"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r>
              <a:rPr lang="en-US" altLang="x-none" dirty="0"/>
              <a:t>Pro </a:t>
            </a:r>
            <a:r>
              <a:rPr lang="en-US" altLang="x-none" dirty="0">
                <a:ea typeface="ＭＳ Ｐゴシック" charset="-128"/>
              </a:rPr>
              <a:t>Tip</a:t>
            </a:r>
          </a:p>
        </p:txBody>
      </p:sp>
      <p:pic>
        <p:nvPicPr>
          <p:cNvPr id="57346" name="Picture 2" descr="Screen Shot 2014-11-09 at 4.55.48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292725" y="1484313"/>
            <a:ext cx="34036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2"/>
          <p:cNvSpPr txBox="1">
            <a:spLocks noChangeArrowheads="1"/>
          </p:cNvSpPr>
          <p:nvPr/>
        </p:nvSpPr>
        <p:spPr bwMode="auto">
          <a:xfrm>
            <a:off x="468313" y="2781300"/>
            <a:ext cx="40306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128"/>
              </a:defRPr>
            </a:lvl1pPr>
            <a:lvl2pPr marL="742950" indent="-285750" eaLnBrk="0" hangingPunct="0">
              <a:defRPr sz="3200">
                <a:solidFill>
                  <a:schemeClr val="tx1"/>
                </a:solidFill>
                <a:latin typeface="Arial" charset="0"/>
                <a:ea typeface="ＭＳ Ｐゴシック" charset="-128"/>
              </a:defRPr>
            </a:lvl2pPr>
            <a:lvl3pPr marL="1143000" indent="-228600" eaLnBrk="0" hangingPunct="0">
              <a:defRPr sz="3200">
                <a:solidFill>
                  <a:schemeClr val="tx1"/>
                </a:solidFill>
                <a:latin typeface="Arial" charset="0"/>
                <a:ea typeface="ＭＳ Ｐゴシック" charset="-128"/>
              </a:defRPr>
            </a:lvl3pPr>
            <a:lvl4pPr marL="1600200" indent="-228600" eaLnBrk="0" hangingPunct="0">
              <a:defRPr sz="3200">
                <a:solidFill>
                  <a:schemeClr val="tx1"/>
                </a:solidFill>
                <a:latin typeface="Arial" charset="0"/>
                <a:ea typeface="ＭＳ Ｐゴシック" charset="-128"/>
              </a:defRPr>
            </a:lvl4pPr>
            <a:lvl5pPr marL="2057400" indent="-228600" eaLnBrk="0" hangingPunct="0">
              <a:defRPr sz="3200">
                <a:solidFill>
                  <a:schemeClr val="tx1"/>
                </a:solidFill>
                <a:latin typeface="Arial" charset="0"/>
                <a:ea typeface="ＭＳ Ｐゴシック" charset="-128"/>
              </a:defRPr>
            </a:lvl5pPr>
            <a:lvl6pPr marL="2514600" indent="-228600" eaLnBrk="0" fontAlgn="base" hangingPunct="0">
              <a:spcBef>
                <a:spcPct val="0"/>
              </a:spcBef>
              <a:spcAft>
                <a:spcPct val="0"/>
              </a:spcAft>
              <a:defRPr sz="3200">
                <a:solidFill>
                  <a:schemeClr val="tx1"/>
                </a:solidFill>
                <a:latin typeface="Arial" charset="0"/>
                <a:ea typeface="ＭＳ Ｐゴシック" charset="-128"/>
              </a:defRPr>
            </a:lvl6pPr>
            <a:lvl7pPr marL="2971800" indent="-228600" eaLnBrk="0" fontAlgn="base" hangingPunct="0">
              <a:spcBef>
                <a:spcPct val="0"/>
              </a:spcBef>
              <a:spcAft>
                <a:spcPct val="0"/>
              </a:spcAft>
              <a:defRPr sz="3200">
                <a:solidFill>
                  <a:schemeClr val="tx1"/>
                </a:solidFill>
                <a:latin typeface="Arial" charset="0"/>
                <a:ea typeface="ＭＳ Ｐゴシック" charset="-128"/>
              </a:defRPr>
            </a:lvl7pPr>
            <a:lvl8pPr marL="3429000" indent="-228600" eaLnBrk="0" fontAlgn="base" hangingPunct="0">
              <a:spcBef>
                <a:spcPct val="0"/>
              </a:spcBef>
              <a:spcAft>
                <a:spcPct val="0"/>
              </a:spcAft>
              <a:defRPr sz="3200">
                <a:solidFill>
                  <a:schemeClr val="tx1"/>
                </a:solidFill>
                <a:latin typeface="Arial" charset="0"/>
                <a:ea typeface="ＭＳ Ｐゴシック" charset="-128"/>
              </a:defRPr>
            </a:lvl8pPr>
            <a:lvl9pPr marL="3886200" indent="-228600" eaLnBrk="0" fontAlgn="base" hangingPunct="0">
              <a:spcBef>
                <a:spcPct val="0"/>
              </a:spcBef>
              <a:spcAft>
                <a:spcPct val="0"/>
              </a:spcAft>
              <a:defRPr sz="3200">
                <a:solidFill>
                  <a:schemeClr val="tx1"/>
                </a:solidFill>
                <a:latin typeface="Arial" charset="0"/>
                <a:ea typeface="ＭＳ Ｐゴシック" charset="-128"/>
              </a:defRPr>
            </a:lvl9pPr>
          </a:lstStyle>
          <a:p>
            <a:pPr eaLnBrk="1" hangingPunct="1"/>
            <a:r>
              <a:rPr lang="en-US" altLang="x-none" sz="1600" dirty="0"/>
              <a:t>Put a vitamin E capsule on the one side (always the same side!) of the subject</a:t>
            </a:r>
            <a:r>
              <a:rPr lang="en-US" altLang="en-US" sz="1600" dirty="0"/>
              <a:t>’</a:t>
            </a:r>
            <a:r>
              <a:rPr lang="en-US" altLang="x-none" sz="1600" dirty="0"/>
              <a:t>s head or coil. </a:t>
            </a:r>
            <a:endParaRPr lang="en-CA" altLang="x-none" sz="2400" dirty="0"/>
          </a:p>
        </p:txBody>
      </p:sp>
      <p:sp>
        <p:nvSpPr>
          <p:cNvPr id="57348" name="Right Arrow 4"/>
          <p:cNvSpPr>
            <a:spLocks noChangeArrowheads="1"/>
          </p:cNvSpPr>
          <p:nvPr/>
        </p:nvSpPr>
        <p:spPr bwMode="auto">
          <a:xfrm>
            <a:off x="5076825" y="2636838"/>
            <a:ext cx="503238" cy="215900"/>
          </a:xfrm>
          <a:prstGeom prst="rightArrow">
            <a:avLst>
              <a:gd name="adj1" fmla="val 50000"/>
              <a:gd name="adj2" fmla="val 49952"/>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eaLnBrk="0" hangingPunct="0">
              <a:defRPr sz="3200">
                <a:solidFill>
                  <a:schemeClr val="tx1"/>
                </a:solidFill>
                <a:latin typeface="Arial" charset="0"/>
                <a:ea typeface="ＭＳ Ｐゴシック" charset="-128"/>
              </a:defRPr>
            </a:lvl1pPr>
            <a:lvl2pPr marL="742950" indent="-285750" eaLnBrk="0" hangingPunct="0">
              <a:defRPr sz="3200">
                <a:solidFill>
                  <a:schemeClr val="tx1"/>
                </a:solidFill>
                <a:latin typeface="Arial" charset="0"/>
                <a:ea typeface="ＭＳ Ｐゴシック" charset="-128"/>
              </a:defRPr>
            </a:lvl2pPr>
            <a:lvl3pPr marL="1143000" indent="-228600" eaLnBrk="0" hangingPunct="0">
              <a:defRPr sz="3200">
                <a:solidFill>
                  <a:schemeClr val="tx1"/>
                </a:solidFill>
                <a:latin typeface="Arial" charset="0"/>
                <a:ea typeface="ＭＳ Ｐゴシック" charset="-128"/>
              </a:defRPr>
            </a:lvl3pPr>
            <a:lvl4pPr marL="1600200" indent="-228600" eaLnBrk="0" hangingPunct="0">
              <a:defRPr sz="3200">
                <a:solidFill>
                  <a:schemeClr val="tx1"/>
                </a:solidFill>
                <a:latin typeface="Arial" charset="0"/>
                <a:ea typeface="ＭＳ Ｐゴシック" charset="-128"/>
              </a:defRPr>
            </a:lvl4pPr>
            <a:lvl5pPr marL="2057400" indent="-228600" eaLnBrk="0" hangingPunct="0">
              <a:defRPr sz="3200">
                <a:solidFill>
                  <a:schemeClr val="tx1"/>
                </a:solidFill>
                <a:latin typeface="Arial" charset="0"/>
                <a:ea typeface="ＭＳ Ｐゴシック" charset="-128"/>
              </a:defRPr>
            </a:lvl5pPr>
            <a:lvl6pPr marL="2514600" indent="-228600" eaLnBrk="0" fontAlgn="base" hangingPunct="0">
              <a:spcBef>
                <a:spcPct val="0"/>
              </a:spcBef>
              <a:spcAft>
                <a:spcPct val="0"/>
              </a:spcAft>
              <a:defRPr sz="3200">
                <a:solidFill>
                  <a:schemeClr val="tx1"/>
                </a:solidFill>
                <a:latin typeface="Arial" charset="0"/>
                <a:ea typeface="ＭＳ Ｐゴシック" charset="-128"/>
              </a:defRPr>
            </a:lvl6pPr>
            <a:lvl7pPr marL="2971800" indent="-228600" eaLnBrk="0" fontAlgn="base" hangingPunct="0">
              <a:spcBef>
                <a:spcPct val="0"/>
              </a:spcBef>
              <a:spcAft>
                <a:spcPct val="0"/>
              </a:spcAft>
              <a:defRPr sz="3200">
                <a:solidFill>
                  <a:schemeClr val="tx1"/>
                </a:solidFill>
                <a:latin typeface="Arial" charset="0"/>
                <a:ea typeface="ＭＳ Ｐゴシック" charset="-128"/>
              </a:defRPr>
            </a:lvl7pPr>
            <a:lvl8pPr marL="3429000" indent="-228600" eaLnBrk="0" fontAlgn="base" hangingPunct="0">
              <a:spcBef>
                <a:spcPct val="0"/>
              </a:spcBef>
              <a:spcAft>
                <a:spcPct val="0"/>
              </a:spcAft>
              <a:defRPr sz="3200">
                <a:solidFill>
                  <a:schemeClr val="tx1"/>
                </a:solidFill>
                <a:latin typeface="Arial" charset="0"/>
                <a:ea typeface="ＭＳ Ｐゴシック" charset="-128"/>
              </a:defRPr>
            </a:lvl8pPr>
            <a:lvl9pPr marL="3886200" indent="-228600" eaLnBrk="0" fontAlgn="base" hangingPunct="0">
              <a:spcBef>
                <a:spcPct val="0"/>
              </a:spcBef>
              <a:spcAft>
                <a:spcPct val="0"/>
              </a:spcAft>
              <a:defRPr sz="3200">
                <a:solidFill>
                  <a:schemeClr val="tx1"/>
                </a:solidFill>
                <a:latin typeface="Arial" charset="0"/>
                <a:ea typeface="ＭＳ Ｐゴシック" charset="-128"/>
              </a:defRPr>
            </a:lvl9pPr>
          </a:lstStyle>
          <a:p>
            <a:pPr eaLnBrk="1" hangingPunct="1"/>
            <a:endParaRPr lang="en-US" altLang="x-none"/>
          </a:p>
        </p:txBody>
      </p:sp>
    </p:spTree>
    <p:extLst>
      <p:ext uri="{BB962C8B-B14F-4D97-AF65-F5344CB8AC3E}">
        <p14:creationId xmlns:p14="http://schemas.microsoft.com/office/powerpoint/2010/main" val="2921944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AA4B03-F20F-0446-8AA0-7C70940F4886}"/>
              </a:ext>
            </a:extLst>
          </p:cNvPr>
          <p:cNvSpPr>
            <a:spLocks noGrp="1"/>
          </p:cNvSpPr>
          <p:nvPr>
            <p:ph type="ctrTitle"/>
          </p:nvPr>
        </p:nvSpPr>
        <p:spPr>
          <a:xfrm>
            <a:off x="685800" y="2573050"/>
            <a:ext cx="7772400" cy="584775"/>
          </a:xfrm>
        </p:spPr>
        <p:txBody>
          <a:bodyPr/>
          <a:lstStyle/>
          <a:p>
            <a:r>
              <a:rPr lang="en-US" dirty="0"/>
              <a:t>Timing Terminology</a:t>
            </a:r>
          </a:p>
        </p:txBody>
      </p:sp>
      <p:sp>
        <p:nvSpPr>
          <p:cNvPr id="5" name="Subtitle 4">
            <a:extLst>
              <a:ext uri="{FF2B5EF4-FFF2-40B4-BE49-F238E27FC236}">
                <a16:creationId xmlns:a16="http://schemas.microsoft.com/office/drawing/2014/main" id="{D790B1C3-2704-4E48-8091-487BF19F1CD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3406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A9FF1347-A5FE-014B-B3D8-6C8349F0CFFD}"/>
              </a:ext>
            </a:extLst>
          </p:cNvPr>
          <p:cNvSpPr>
            <a:spLocks noGrp="1" noChangeArrowheads="1"/>
          </p:cNvSpPr>
          <p:nvPr>
            <p:ph type="title"/>
          </p:nvPr>
        </p:nvSpPr>
        <p:spPr>
          <a:xfrm>
            <a:off x="762000" y="92075"/>
            <a:ext cx="7772400" cy="579438"/>
          </a:xfrm>
        </p:spPr>
        <p:txBody>
          <a:bodyPr/>
          <a:lstStyle/>
          <a:p>
            <a:r>
              <a:rPr lang="en-US" altLang="en-US" dirty="0"/>
              <a:t>fMRI Experiment Stages</a:t>
            </a:r>
            <a:endParaRPr lang="en-CA" altLang="en-US" dirty="0"/>
          </a:p>
        </p:txBody>
      </p:sp>
      <p:sp>
        <p:nvSpPr>
          <p:cNvPr id="182275" name="Text Box 3">
            <a:extLst>
              <a:ext uri="{FF2B5EF4-FFF2-40B4-BE49-F238E27FC236}">
                <a16:creationId xmlns:a16="http://schemas.microsoft.com/office/drawing/2014/main" id="{CC2E4D70-592B-664F-B791-CA9A4A1F8C44}"/>
              </a:ext>
            </a:extLst>
          </p:cNvPr>
          <p:cNvSpPr txBox="1">
            <a:spLocks noChangeArrowheads="1"/>
          </p:cNvSpPr>
          <p:nvPr/>
        </p:nvSpPr>
        <p:spPr bwMode="auto">
          <a:xfrm>
            <a:off x="304800" y="692150"/>
            <a:ext cx="8659813" cy="295465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r>
              <a:rPr lang="en-US" altLang="en-US" dirty="0">
                <a:latin typeface="Arial" panose="020B0604020202020204" pitchFamily="34" charset="0"/>
              </a:rPr>
              <a:t>5) </a:t>
            </a:r>
            <a:r>
              <a:rPr lang="en-US" altLang="en-US" dirty="0">
                <a:solidFill>
                  <a:schemeClr val="tx2"/>
                </a:solidFill>
                <a:latin typeface="Arial" panose="020B0604020202020204" pitchFamily="34" charset="0"/>
              </a:rPr>
              <a:t>Take functional (T2*) images</a:t>
            </a:r>
          </a:p>
          <a:p>
            <a:pPr lvl="1">
              <a:buFontTx/>
              <a:buChar char="•"/>
            </a:pPr>
            <a:r>
              <a:rPr lang="en-US" altLang="en-US" dirty="0">
                <a:latin typeface="Arial" panose="020B0604020202020204" pitchFamily="34" charset="0"/>
              </a:rPr>
              <a:t> </a:t>
            </a:r>
            <a:r>
              <a:rPr lang="en-US" altLang="en-US" sz="1800" dirty="0">
                <a:latin typeface="Arial" panose="020B0604020202020204" pitchFamily="34" charset="0"/>
              </a:rPr>
              <a:t>medium-resolution images (e.g., 2.5-mm resolution)</a:t>
            </a:r>
          </a:p>
          <a:p>
            <a:pPr lvl="1">
              <a:buFontTx/>
              <a:buChar char="•"/>
            </a:pPr>
            <a:r>
              <a:rPr lang="en-US" altLang="en-US" sz="1800" dirty="0">
                <a:latin typeface="Arial" panose="020B0604020202020204" pitchFamily="34" charset="0"/>
              </a:rPr>
              <a:t> </a:t>
            </a:r>
            <a:r>
              <a:rPr lang="en-US" altLang="en-US" sz="1800" dirty="0">
                <a:solidFill>
                  <a:schemeClr val="tx2"/>
                </a:solidFill>
                <a:latin typeface="Arial" panose="020B0604020202020204" pitchFamily="34" charset="0"/>
              </a:rPr>
              <a:t>4D data</a:t>
            </a:r>
            <a:r>
              <a:rPr lang="en-US" altLang="en-US" sz="1800" dirty="0">
                <a:latin typeface="Arial" panose="020B0604020202020204" pitchFamily="34" charset="0"/>
              </a:rPr>
              <a:t>: 3 spatial dimensions x time dimension</a:t>
            </a: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r>
              <a:rPr lang="en-CA" altLang="en-US" dirty="0">
                <a:latin typeface="Arial" panose="020B0604020202020204" pitchFamily="34" charset="0"/>
              </a:rPr>
              <a:t> </a:t>
            </a:r>
          </a:p>
          <a:p>
            <a:endParaRPr lang="en-CA" altLang="en-US" dirty="0">
              <a:latin typeface="Arial" panose="020B0604020202020204" pitchFamily="34" charset="0"/>
            </a:endParaRPr>
          </a:p>
        </p:txBody>
      </p:sp>
    </p:spTree>
    <p:extLst>
      <p:ext uri="{BB962C8B-B14F-4D97-AF65-F5344CB8AC3E}">
        <p14:creationId xmlns:p14="http://schemas.microsoft.com/office/powerpoint/2010/main" val="430998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a:extLst>
              <a:ext uri="{FF2B5EF4-FFF2-40B4-BE49-F238E27FC236}">
                <a16:creationId xmlns:a16="http://schemas.microsoft.com/office/drawing/2014/main" id="{C1DC62A5-5741-4E4C-9DDF-494EB16A2A5A}"/>
              </a:ext>
            </a:extLst>
          </p:cNvPr>
          <p:cNvSpPr>
            <a:spLocks noGrp="1" noChangeArrowheads="1"/>
          </p:cNvSpPr>
          <p:nvPr>
            <p:ph type="title"/>
          </p:nvPr>
        </p:nvSpPr>
        <p:spPr>
          <a:xfrm>
            <a:off x="814747" y="134704"/>
            <a:ext cx="7664896" cy="577979"/>
          </a:xfrm>
        </p:spPr>
        <p:txBody>
          <a:bodyPr/>
          <a:lstStyle/>
          <a:p>
            <a:pPr eaLnBrk="1" hangingPunct="1">
              <a:defRPr/>
            </a:pPr>
            <a:r>
              <a:rPr lang="en-US" altLang="en-US" sz="3156" dirty="0">
                <a:ea typeface="ＭＳ Ｐゴシック" panose="020B0600070205080204" pitchFamily="34" charset="-128"/>
              </a:rPr>
              <a:t>Functional Activation Changes Over Time</a:t>
            </a:r>
            <a:endParaRPr lang="en-CA" altLang="en-US" sz="2762" b="1" dirty="0">
              <a:ea typeface="ＭＳ Ｐゴシック" panose="020B0600070205080204" pitchFamily="34" charset="-128"/>
            </a:endParaRPr>
          </a:p>
        </p:txBody>
      </p:sp>
      <p:sp>
        <p:nvSpPr>
          <p:cNvPr id="133122" name="Text Box 3">
            <a:extLst>
              <a:ext uri="{FF2B5EF4-FFF2-40B4-BE49-F238E27FC236}">
                <a16:creationId xmlns:a16="http://schemas.microsoft.com/office/drawing/2014/main" id="{DF0B66E8-1BAD-45D7-9403-EF8C8D95D87E}"/>
              </a:ext>
            </a:extLst>
          </p:cNvPr>
          <p:cNvSpPr txBox="1">
            <a:spLocks noChangeArrowheads="1"/>
          </p:cNvSpPr>
          <p:nvPr/>
        </p:nvSpPr>
        <p:spPr bwMode="auto">
          <a:xfrm>
            <a:off x="62800" y="6492149"/>
            <a:ext cx="2608406" cy="33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defRPr/>
            </a:pPr>
            <a:r>
              <a:rPr lang="en-US" altLang="en-US" sz="1578" i="1"/>
              <a:t>Source: Kwong et al., 1992</a:t>
            </a:r>
            <a:endParaRPr lang="en-CA" altLang="en-US" sz="1578" i="1"/>
          </a:p>
        </p:txBody>
      </p:sp>
      <p:pic>
        <p:nvPicPr>
          <p:cNvPr id="119812" name="Picture 4" descr="TINS5A"/>
          <p:cNvPicPr>
            <a:picLocks noChangeAspect="1" noChangeArrowheads="1"/>
          </p:cNvPicPr>
          <p:nvPr/>
        </p:nvPicPr>
        <p:blipFill>
          <a:blip r:embed="rId5" cstate="hqprint">
            <a:extLst>
              <a:ext uri="{28A0092B-C50C-407E-A947-70E740481C1C}">
                <a14:useLocalDpi xmlns:a14="http://schemas.microsoft.com/office/drawing/2010/main"/>
              </a:ext>
            </a:extLst>
          </a:blip>
          <a:srcRect r="2794" b="2122"/>
          <a:stretch>
            <a:fillRect/>
          </a:stretch>
        </p:blipFill>
        <p:spPr bwMode="auto">
          <a:xfrm>
            <a:off x="4935577" y="842194"/>
            <a:ext cx="3452847" cy="2474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5" descr="TINS5B"/>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3884" y="4140457"/>
            <a:ext cx="3868806" cy="202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446052" y="1226871"/>
            <a:ext cx="1845987" cy="1794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33126" name="Text Box 7">
            <a:extLst>
              <a:ext uri="{FF2B5EF4-FFF2-40B4-BE49-F238E27FC236}">
                <a16:creationId xmlns:a16="http://schemas.microsoft.com/office/drawing/2014/main" id="{312C2423-EA3D-4783-A551-89CEF6C6D8E1}"/>
              </a:ext>
            </a:extLst>
          </p:cNvPr>
          <p:cNvSpPr txBox="1">
            <a:spLocks noChangeArrowheads="1"/>
          </p:cNvSpPr>
          <p:nvPr/>
        </p:nvSpPr>
        <p:spPr bwMode="auto">
          <a:xfrm>
            <a:off x="313999" y="3145574"/>
            <a:ext cx="4258827" cy="54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txBody>
          <a:bodyPr>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en-US" altLang="en-US" sz="1776"/>
              <a:t>Flickering Checkerboard</a:t>
            </a:r>
            <a:endParaRPr lang="en-US" altLang="en-US" sz="1776">
              <a:solidFill>
                <a:schemeClr val="bg1"/>
              </a:solidFill>
            </a:endParaRPr>
          </a:p>
          <a:p>
            <a:pPr algn="ctr">
              <a:spcBef>
                <a:spcPct val="0"/>
              </a:spcBef>
              <a:buFontTx/>
              <a:buNone/>
              <a:defRPr/>
            </a:pPr>
            <a:r>
              <a:rPr lang="en-US" altLang="en-US" sz="1184">
                <a:solidFill>
                  <a:srgbClr val="FFFF00"/>
                </a:solidFill>
              </a:rPr>
              <a:t>OFF</a:t>
            </a:r>
            <a:r>
              <a:rPr lang="en-US" altLang="en-US" sz="1184">
                <a:solidFill>
                  <a:schemeClr val="bg1"/>
                </a:solidFill>
              </a:rPr>
              <a:t> </a:t>
            </a:r>
            <a:r>
              <a:rPr lang="en-US" altLang="en-US" sz="1184"/>
              <a:t>(60 s) -</a:t>
            </a:r>
            <a:r>
              <a:rPr lang="en-US" altLang="en-US" sz="1184">
                <a:solidFill>
                  <a:schemeClr val="bg1"/>
                </a:solidFill>
              </a:rPr>
              <a:t> </a:t>
            </a:r>
            <a:r>
              <a:rPr lang="en-US" altLang="en-US" sz="1184">
                <a:solidFill>
                  <a:srgbClr val="FFFF00"/>
                </a:solidFill>
              </a:rPr>
              <a:t>ON</a:t>
            </a:r>
            <a:r>
              <a:rPr lang="en-US" altLang="en-US" sz="1184">
                <a:solidFill>
                  <a:schemeClr val="bg1"/>
                </a:solidFill>
              </a:rPr>
              <a:t> </a:t>
            </a:r>
            <a:r>
              <a:rPr lang="en-US" altLang="en-US" sz="1184"/>
              <a:t>(60 s)</a:t>
            </a:r>
            <a:r>
              <a:rPr lang="en-US" altLang="en-US" sz="1184">
                <a:solidFill>
                  <a:schemeClr val="bg1"/>
                </a:solidFill>
              </a:rPr>
              <a:t> </a:t>
            </a:r>
            <a:r>
              <a:rPr lang="en-US" altLang="en-US" sz="1184"/>
              <a:t>- </a:t>
            </a:r>
            <a:r>
              <a:rPr lang="en-US" altLang="en-US" sz="1184">
                <a:solidFill>
                  <a:srgbClr val="FFFF00"/>
                </a:solidFill>
              </a:rPr>
              <a:t>OFF</a:t>
            </a:r>
            <a:r>
              <a:rPr lang="en-US" altLang="en-US" sz="1184">
                <a:solidFill>
                  <a:schemeClr val="bg1"/>
                </a:solidFill>
              </a:rPr>
              <a:t> </a:t>
            </a:r>
            <a:r>
              <a:rPr lang="en-US" altLang="en-US" sz="1184"/>
              <a:t>(60 s) -</a:t>
            </a:r>
            <a:r>
              <a:rPr lang="en-US" altLang="en-US" sz="1184">
                <a:solidFill>
                  <a:schemeClr val="bg1"/>
                </a:solidFill>
              </a:rPr>
              <a:t> </a:t>
            </a:r>
            <a:r>
              <a:rPr lang="en-US" altLang="en-US" sz="1184">
                <a:solidFill>
                  <a:srgbClr val="FFFF00"/>
                </a:solidFill>
              </a:rPr>
              <a:t>ON</a:t>
            </a:r>
            <a:r>
              <a:rPr lang="en-US" altLang="en-US" sz="1184">
                <a:solidFill>
                  <a:schemeClr val="bg1"/>
                </a:solidFill>
              </a:rPr>
              <a:t> </a:t>
            </a:r>
            <a:r>
              <a:rPr lang="en-US" altLang="en-US" sz="1184"/>
              <a:t>(60 s)</a:t>
            </a:r>
            <a:r>
              <a:rPr lang="en-US" altLang="en-US" sz="1184">
                <a:solidFill>
                  <a:schemeClr val="bg1"/>
                </a:solidFill>
              </a:rPr>
              <a:t> </a:t>
            </a:r>
            <a:endParaRPr lang="en-US" altLang="en-US" sz="1184">
              <a:sym typeface="Wingdings" panose="05000000000000000000" pitchFamily="2" charset="2"/>
            </a:endParaRPr>
          </a:p>
        </p:txBody>
      </p:sp>
      <p:pic>
        <p:nvPicPr>
          <p:cNvPr id="2" name="Kwong_first_fMRI_video_R11k1l.mp4">
            <a:hlinkClick r:id="" action="ppaction://media"/>
            <a:extLst>
              <a:ext uri="{FF2B5EF4-FFF2-40B4-BE49-F238E27FC236}">
                <a16:creationId xmlns:a16="http://schemas.microsoft.com/office/drawing/2014/main" id="{44F4ECA8-D731-AE4A-B3E6-0111BB477AF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593819" y="3446599"/>
            <a:ext cx="4064000" cy="3048000"/>
          </a:xfrm>
          <a:prstGeom prst="rect">
            <a:avLst/>
          </a:prstGeom>
        </p:spPr>
      </p:pic>
    </p:spTree>
    <p:extLst>
      <p:ext uri="{BB962C8B-B14F-4D97-AF65-F5344CB8AC3E}">
        <p14:creationId xmlns:p14="http://schemas.microsoft.com/office/powerpoint/2010/main" val="405576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C4C4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3A2F6-3395-3648-B04D-B9FDFD6762B0}"/>
              </a:ext>
            </a:extLst>
          </p:cNvPr>
          <p:cNvSpPr>
            <a:spLocks noGrp="1"/>
          </p:cNvSpPr>
          <p:nvPr>
            <p:ph type="title"/>
          </p:nvPr>
        </p:nvSpPr>
        <p:spPr/>
        <p:txBody>
          <a:bodyPr/>
          <a:lstStyle/>
          <a:p>
            <a:r>
              <a:rPr lang="en-US" dirty="0"/>
              <a:t>Functional Volume</a:t>
            </a:r>
          </a:p>
        </p:txBody>
      </p:sp>
      <p:pic>
        <p:nvPicPr>
          <p:cNvPr id="3" name="Picture 2">
            <a:extLst>
              <a:ext uri="{FF2B5EF4-FFF2-40B4-BE49-F238E27FC236}">
                <a16:creationId xmlns:a16="http://schemas.microsoft.com/office/drawing/2014/main" id="{7908E605-5504-5144-A576-53367590BB72}"/>
              </a:ext>
            </a:extLst>
          </p:cNvPr>
          <p:cNvPicPr>
            <a:picLocks noChangeAspect="1"/>
          </p:cNvPicPr>
          <p:nvPr/>
        </p:nvPicPr>
        <p:blipFill>
          <a:blip r:embed="rId2"/>
          <a:stretch>
            <a:fillRect/>
          </a:stretch>
        </p:blipFill>
        <p:spPr>
          <a:xfrm>
            <a:off x="467545" y="836712"/>
            <a:ext cx="5340106" cy="4680520"/>
          </a:xfrm>
          <a:prstGeom prst="rect">
            <a:avLst/>
          </a:prstGeom>
        </p:spPr>
      </p:pic>
      <p:sp>
        <p:nvSpPr>
          <p:cNvPr id="4" name="Rectangle 3">
            <a:extLst>
              <a:ext uri="{FF2B5EF4-FFF2-40B4-BE49-F238E27FC236}">
                <a16:creationId xmlns:a16="http://schemas.microsoft.com/office/drawing/2014/main" id="{30F26A13-0FF9-CE45-8605-05C8A89E5BD4}"/>
              </a:ext>
            </a:extLst>
          </p:cNvPr>
          <p:cNvSpPr/>
          <p:nvPr/>
        </p:nvSpPr>
        <p:spPr>
          <a:xfrm>
            <a:off x="6372200" y="980728"/>
            <a:ext cx="2771800" cy="2677656"/>
          </a:xfrm>
          <a:prstGeom prst="rect">
            <a:avLst/>
          </a:prstGeom>
        </p:spPr>
        <p:txBody>
          <a:bodyPr wrap="square">
            <a:spAutoFit/>
          </a:bodyPr>
          <a:lstStyle/>
          <a:p>
            <a:pPr algn="ctr"/>
            <a:r>
              <a:rPr lang="en-US" i="1" dirty="0">
                <a:solidFill>
                  <a:schemeClr val="tx2"/>
                </a:solidFill>
              </a:rPr>
              <a:t>Volume: </a:t>
            </a:r>
            <a:r>
              <a:rPr lang="en-US" dirty="0"/>
              <a:t>One stacked set of slices that forms a full sample of the desired brain volume</a:t>
            </a:r>
          </a:p>
        </p:txBody>
      </p:sp>
      <p:sp>
        <p:nvSpPr>
          <p:cNvPr id="5" name="TextBox 4">
            <a:extLst>
              <a:ext uri="{FF2B5EF4-FFF2-40B4-BE49-F238E27FC236}">
                <a16:creationId xmlns:a16="http://schemas.microsoft.com/office/drawing/2014/main" id="{2B98F861-5F21-D842-8360-700C8E6B1C22}"/>
              </a:ext>
            </a:extLst>
          </p:cNvPr>
          <p:cNvSpPr txBox="1"/>
          <p:nvPr/>
        </p:nvSpPr>
        <p:spPr>
          <a:xfrm>
            <a:off x="35496" y="5661248"/>
            <a:ext cx="9177577" cy="1323439"/>
          </a:xfrm>
          <a:prstGeom prst="rect">
            <a:avLst/>
          </a:prstGeom>
          <a:noFill/>
        </p:spPr>
        <p:txBody>
          <a:bodyPr wrap="none" rtlCol="0">
            <a:spAutoFit/>
          </a:bodyPr>
          <a:lstStyle/>
          <a:p>
            <a:r>
              <a:rPr lang="en-US" sz="2000" dirty="0">
                <a:latin typeface="Futura Medium" panose="020B0602020204020303" pitchFamily="34" charset="-79"/>
                <a:cs typeface="Futura Medium" panose="020B0602020204020303" pitchFamily="34" charset="-79"/>
              </a:rPr>
              <a:t>Brain Voyager file type: </a:t>
            </a:r>
            <a:r>
              <a:rPr lang="en-US" sz="2000" dirty="0">
                <a:solidFill>
                  <a:schemeClr val="tx2"/>
                </a:solidFill>
                <a:latin typeface="Futura Medium" panose="020B0602020204020303" pitchFamily="34" charset="-79"/>
                <a:cs typeface="Futura Medium" panose="020B0602020204020303" pitchFamily="34" charset="-79"/>
              </a:rPr>
              <a:t>.</a:t>
            </a:r>
            <a:r>
              <a:rPr lang="en-US" sz="2000" dirty="0" err="1">
                <a:solidFill>
                  <a:schemeClr val="tx2"/>
                </a:solidFill>
                <a:latin typeface="Futura Medium" panose="020B0602020204020303" pitchFamily="34" charset="-79"/>
                <a:cs typeface="Futura Medium" panose="020B0602020204020303" pitchFamily="34" charset="-79"/>
              </a:rPr>
              <a:t>fmr</a:t>
            </a:r>
            <a:r>
              <a:rPr lang="en-US" sz="2000" dirty="0">
                <a:solidFill>
                  <a:schemeClr val="tx2"/>
                </a:solidFill>
                <a:latin typeface="Futura Medium" panose="020B0602020204020303" pitchFamily="34" charset="-79"/>
                <a:cs typeface="Futura Medium" panose="020B0602020204020303" pitchFamily="34" charset="-79"/>
              </a:rPr>
              <a:t> </a:t>
            </a:r>
            <a:r>
              <a:rPr lang="en-US" sz="2000" dirty="0">
                <a:latin typeface="Futura Medium" panose="020B0602020204020303" pitchFamily="34" charset="-79"/>
                <a:cs typeface="Futura Medium" panose="020B0602020204020303" pitchFamily="34" charset="-79"/>
              </a:rPr>
              <a:t>(</a:t>
            </a:r>
            <a:r>
              <a:rPr lang="en-US" sz="2000" dirty="0">
                <a:solidFill>
                  <a:schemeClr val="tx2"/>
                </a:solidFill>
                <a:latin typeface="Futura Medium" panose="020B0602020204020303" pitchFamily="34" charset="-79"/>
                <a:cs typeface="Futura Medium" panose="020B0602020204020303" pitchFamily="34" charset="-79"/>
              </a:rPr>
              <a:t>f</a:t>
            </a:r>
            <a:r>
              <a:rPr lang="en-US" sz="2000" dirty="0">
                <a:latin typeface="Futura Medium" panose="020B0602020204020303" pitchFamily="34" charset="-79"/>
                <a:cs typeface="Futura Medium" panose="020B0602020204020303" pitchFamily="34" charset="-79"/>
              </a:rPr>
              <a:t>unctional </a:t>
            </a:r>
            <a:r>
              <a:rPr lang="en-US" sz="2000" dirty="0">
                <a:solidFill>
                  <a:schemeClr val="tx2"/>
                </a:solidFill>
                <a:latin typeface="Futura Medium" panose="020B0602020204020303" pitchFamily="34" charset="-79"/>
                <a:cs typeface="Futura Medium" panose="020B0602020204020303" pitchFamily="34" charset="-79"/>
              </a:rPr>
              <a:t>MR</a:t>
            </a:r>
            <a:r>
              <a:rPr lang="en-US" sz="2000" dirty="0">
                <a:latin typeface="Futura Medium" panose="020B0602020204020303" pitchFamily="34" charset="-79"/>
                <a:cs typeface="Futura Medium" panose="020B0602020204020303" pitchFamily="34" charset="-79"/>
              </a:rPr>
              <a:t>)</a:t>
            </a:r>
          </a:p>
          <a:p>
            <a:r>
              <a:rPr lang="en-US" sz="2000" dirty="0">
                <a:latin typeface="Futura Medium" panose="020B0602020204020303" pitchFamily="34" charset="-79"/>
                <a:cs typeface="Futura Medium" panose="020B0602020204020303" pitchFamily="34" charset="-79"/>
              </a:rPr>
              <a:t>appears 3D (stack) but you can see 4</a:t>
            </a:r>
            <a:r>
              <a:rPr lang="en-US" sz="2000" baseline="30000" dirty="0">
                <a:latin typeface="Futura Medium" panose="020B0602020204020303" pitchFamily="34" charset="-79"/>
                <a:cs typeface="Futura Medium" panose="020B0602020204020303" pitchFamily="34" charset="-79"/>
              </a:rPr>
              <a:t>th</a:t>
            </a:r>
            <a:r>
              <a:rPr lang="en-US" sz="2000" dirty="0">
                <a:latin typeface="Futura Medium" panose="020B0602020204020303" pitchFamily="34" charset="-79"/>
                <a:cs typeface="Futura Medium" panose="020B0602020204020303" pitchFamily="34" charset="-79"/>
              </a:rPr>
              <a:t> dimension (time) through movie</a:t>
            </a:r>
          </a:p>
          <a:p>
            <a:r>
              <a:rPr lang="en-US" sz="2000" dirty="0">
                <a:latin typeface="Futura Medium" panose="020B0602020204020303" pitchFamily="34" charset="-79"/>
                <a:cs typeface="Futura Medium" panose="020B0602020204020303" pitchFamily="34" charset="-79"/>
              </a:rPr>
              <a:t>Our data: 52 slices at 2.5-mm isotropic resolution and 1-s temporal resolution</a:t>
            </a:r>
          </a:p>
          <a:p>
            <a:endParaRPr lang="en-US" sz="2000"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583889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B868D-2F4D-EB4B-BED5-AA0B21790FD1}"/>
              </a:ext>
            </a:extLst>
          </p:cNvPr>
          <p:cNvSpPr>
            <a:spLocks noGrp="1"/>
          </p:cNvSpPr>
          <p:nvPr>
            <p:ph type="title"/>
          </p:nvPr>
        </p:nvSpPr>
        <p:spPr/>
        <p:txBody>
          <a:bodyPr/>
          <a:lstStyle/>
          <a:p>
            <a:r>
              <a:rPr lang="en-US" dirty="0"/>
              <a:t>Volumes in Time</a:t>
            </a:r>
          </a:p>
        </p:txBody>
      </p:sp>
      <p:pic>
        <p:nvPicPr>
          <p:cNvPr id="3" name="Picture 2">
            <a:extLst>
              <a:ext uri="{FF2B5EF4-FFF2-40B4-BE49-F238E27FC236}">
                <a16:creationId xmlns:a16="http://schemas.microsoft.com/office/drawing/2014/main" id="{E77A71C1-776B-8D45-94CF-FC6CE93CCB29}"/>
              </a:ext>
            </a:extLst>
          </p:cNvPr>
          <p:cNvPicPr>
            <a:picLocks noChangeAspect="1"/>
          </p:cNvPicPr>
          <p:nvPr/>
        </p:nvPicPr>
        <p:blipFill>
          <a:blip r:embed="rId2"/>
          <a:stretch>
            <a:fillRect/>
          </a:stretch>
        </p:blipFill>
        <p:spPr>
          <a:xfrm>
            <a:off x="251521" y="908720"/>
            <a:ext cx="3696996" cy="3240360"/>
          </a:xfrm>
          <a:prstGeom prst="rect">
            <a:avLst/>
          </a:prstGeom>
        </p:spPr>
      </p:pic>
      <p:pic>
        <p:nvPicPr>
          <p:cNvPr id="4" name="Picture 3">
            <a:extLst>
              <a:ext uri="{FF2B5EF4-FFF2-40B4-BE49-F238E27FC236}">
                <a16:creationId xmlns:a16="http://schemas.microsoft.com/office/drawing/2014/main" id="{D18649D6-10CB-1340-9B53-4EC6477D983F}"/>
              </a:ext>
            </a:extLst>
          </p:cNvPr>
          <p:cNvPicPr>
            <a:picLocks noChangeAspect="1"/>
          </p:cNvPicPr>
          <p:nvPr/>
        </p:nvPicPr>
        <p:blipFill>
          <a:blip r:embed="rId2"/>
          <a:stretch>
            <a:fillRect/>
          </a:stretch>
        </p:blipFill>
        <p:spPr>
          <a:xfrm>
            <a:off x="403921" y="1061120"/>
            <a:ext cx="3696996" cy="3240360"/>
          </a:xfrm>
          <a:prstGeom prst="rect">
            <a:avLst/>
          </a:prstGeom>
        </p:spPr>
      </p:pic>
      <p:pic>
        <p:nvPicPr>
          <p:cNvPr id="5" name="Picture 4">
            <a:extLst>
              <a:ext uri="{FF2B5EF4-FFF2-40B4-BE49-F238E27FC236}">
                <a16:creationId xmlns:a16="http://schemas.microsoft.com/office/drawing/2014/main" id="{BADBBC39-4195-FD4E-B1B6-EFE597463912}"/>
              </a:ext>
            </a:extLst>
          </p:cNvPr>
          <p:cNvPicPr>
            <a:picLocks noChangeAspect="1"/>
          </p:cNvPicPr>
          <p:nvPr/>
        </p:nvPicPr>
        <p:blipFill>
          <a:blip r:embed="rId2"/>
          <a:stretch>
            <a:fillRect/>
          </a:stretch>
        </p:blipFill>
        <p:spPr>
          <a:xfrm>
            <a:off x="556321" y="1213520"/>
            <a:ext cx="3696996" cy="3240360"/>
          </a:xfrm>
          <a:prstGeom prst="rect">
            <a:avLst/>
          </a:prstGeom>
        </p:spPr>
      </p:pic>
      <p:pic>
        <p:nvPicPr>
          <p:cNvPr id="6" name="Picture 5">
            <a:extLst>
              <a:ext uri="{FF2B5EF4-FFF2-40B4-BE49-F238E27FC236}">
                <a16:creationId xmlns:a16="http://schemas.microsoft.com/office/drawing/2014/main" id="{5D61BF2D-C9AE-5E42-AD2B-8944D4A20974}"/>
              </a:ext>
            </a:extLst>
          </p:cNvPr>
          <p:cNvPicPr>
            <a:picLocks noChangeAspect="1"/>
          </p:cNvPicPr>
          <p:nvPr/>
        </p:nvPicPr>
        <p:blipFill>
          <a:blip r:embed="rId2"/>
          <a:stretch>
            <a:fillRect/>
          </a:stretch>
        </p:blipFill>
        <p:spPr>
          <a:xfrm>
            <a:off x="708721" y="1365920"/>
            <a:ext cx="3696996" cy="3240360"/>
          </a:xfrm>
          <a:prstGeom prst="rect">
            <a:avLst/>
          </a:prstGeom>
        </p:spPr>
      </p:pic>
      <p:pic>
        <p:nvPicPr>
          <p:cNvPr id="7" name="Picture 6">
            <a:extLst>
              <a:ext uri="{FF2B5EF4-FFF2-40B4-BE49-F238E27FC236}">
                <a16:creationId xmlns:a16="http://schemas.microsoft.com/office/drawing/2014/main" id="{B7C293E1-FBF3-F149-B3FF-8A96D2263732}"/>
              </a:ext>
            </a:extLst>
          </p:cNvPr>
          <p:cNvPicPr>
            <a:picLocks noChangeAspect="1"/>
          </p:cNvPicPr>
          <p:nvPr/>
        </p:nvPicPr>
        <p:blipFill>
          <a:blip r:embed="rId2"/>
          <a:stretch>
            <a:fillRect/>
          </a:stretch>
        </p:blipFill>
        <p:spPr>
          <a:xfrm>
            <a:off x="861121" y="1518320"/>
            <a:ext cx="3696996" cy="3240360"/>
          </a:xfrm>
          <a:prstGeom prst="rect">
            <a:avLst/>
          </a:prstGeom>
        </p:spPr>
      </p:pic>
      <p:pic>
        <p:nvPicPr>
          <p:cNvPr id="8" name="Picture 7">
            <a:extLst>
              <a:ext uri="{FF2B5EF4-FFF2-40B4-BE49-F238E27FC236}">
                <a16:creationId xmlns:a16="http://schemas.microsoft.com/office/drawing/2014/main" id="{DBE7E5FB-3C5D-C84D-BDD5-1E54ED8457F8}"/>
              </a:ext>
            </a:extLst>
          </p:cNvPr>
          <p:cNvPicPr>
            <a:picLocks noChangeAspect="1"/>
          </p:cNvPicPr>
          <p:nvPr/>
        </p:nvPicPr>
        <p:blipFill>
          <a:blip r:embed="rId2"/>
          <a:stretch>
            <a:fillRect/>
          </a:stretch>
        </p:blipFill>
        <p:spPr>
          <a:xfrm>
            <a:off x="1013521" y="1670720"/>
            <a:ext cx="3696996" cy="3240360"/>
          </a:xfrm>
          <a:prstGeom prst="rect">
            <a:avLst/>
          </a:prstGeom>
        </p:spPr>
      </p:pic>
      <p:pic>
        <p:nvPicPr>
          <p:cNvPr id="9" name="Picture 8">
            <a:extLst>
              <a:ext uri="{FF2B5EF4-FFF2-40B4-BE49-F238E27FC236}">
                <a16:creationId xmlns:a16="http://schemas.microsoft.com/office/drawing/2014/main" id="{8741DBB0-01B0-9F42-BB24-AF4D0C3E799D}"/>
              </a:ext>
            </a:extLst>
          </p:cNvPr>
          <p:cNvPicPr>
            <a:picLocks noChangeAspect="1"/>
          </p:cNvPicPr>
          <p:nvPr/>
        </p:nvPicPr>
        <p:blipFill>
          <a:blip r:embed="rId2"/>
          <a:stretch>
            <a:fillRect/>
          </a:stretch>
        </p:blipFill>
        <p:spPr>
          <a:xfrm>
            <a:off x="1165921" y="1823120"/>
            <a:ext cx="3696996" cy="3240360"/>
          </a:xfrm>
          <a:prstGeom prst="rect">
            <a:avLst/>
          </a:prstGeom>
        </p:spPr>
      </p:pic>
      <p:pic>
        <p:nvPicPr>
          <p:cNvPr id="10" name="Picture 9">
            <a:extLst>
              <a:ext uri="{FF2B5EF4-FFF2-40B4-BE49-F238E27FC236}">
                <a16:creationId xmlns:a16="http://schemas.microsoft.com/office/drawing/2014/main" id="{62BCD35E-7723-9741-992A-CFF7E10978DF}"/>
              </a:ext>
            </a:extLst>
          </p:cNvPr>
          <p:cNvPicPr>
            <a:picLocks noChangeAspect="1"/>
          </p:cNvPicPr>
          <p:nvPr/>
        </p:nvPicPr>
        <p:blipFill>
          <a:blip r:embed="rId2"/>
          <a:stretch>
            <a:fillRect/>
          </a:stretch>
        </p:blipFill>
        <p:spPr>
          <a:xfrm>
            <a:off x="1318321" y="1975520"/>
            <a:ext cx="3696996" cy="3240360"/>
          </a:xfrm>
          <a:prstGeom prst="rect">
            <a:avLst/>
          </a:prstGeom>
        </p:spPr>
      </p:pic>
      <p:pic>
        <p:nvPicPr>
          <p:cNvPr id="11" name="Picture 10">
            <a:extLst>
              <a:ext uri="{FF2B5EF4-FFF2-40B4-BE49-F238E27FC236}">
                <a16:creationId xmlns:a16="http://schemas.microsoft.com/office/drawing/2014/main" id="{8E2C65E6-7101-074A-82BC-E40844682EB4}"/>
              </a:ext>
            </a:extLst>
          </p:cNvPr>
          <p:cNvPicPr>
            <a:picLocks noChangeAspect="1"/>
          </p:cNvPicPr>
          <p:nvPr/>
        </p:nvPicPr>
        <p:blipFill>
          <a:blip r:embed="rId2"/>
          <a:stretch>
            <a:fillRect/>
          </a:stretch>
        </p:blipFill>
        <p:spPr>
          <a:xfrm>
            <a:off x="1470721" y="2127920"/>
            <a:ext cx="3696996" cy="3240360"/>
          </a:xfrm>
          <a:prstGeom prst="rect">
            <a:avLst/>
          </a:prstGeom>
        </p:spPr>
      </p:pic>
      <p:pic>
        <p:nvPicPr>
          <p:cNvPr id="12" name="Picture 11">
            <a:extLst>
              <a:ext uri="{FF2B5EF4-FFF2-40B4-BE49-F238E27FC236}">
                <a16:creationId xmlns:a16="http://schemas.microsoft.com/office/drawing/2014/main" id="{95D53AD5-9B33-FC43-9998-CE961664441A}"/>
              </a:ext>
            </a:extLst>
          </p:cNvPr>
          <p:cNvPicPr>
            <a:picLocks noChangeAspect="1"/>
          </p:cNvPicPr>
          <p:nvPr/>
        </p:nvPicPr>
        <p:blipFill>
          <a:blip r:embed="rId2"/>
          <a:stretch>
            <a:fillRect/>
          </a:stretch>
        </p:blipFill>
        <p:spPr>
          <a:xfrm>
            <a:off x="1623121" y="2280320"/>
            <a:ext cx="3696996" cy="3240360"/>
          </a:xfrm>
          <a:prstGeom prst="rect">
            <a:avLst/>
          </a:prstGeom>
        </p:spPr>
      </p:pic>
      <p:pic>
        <p:nvPicPr>
          <p:cNvPr id="13" name="Picture 12">
            <a:extLst>
              <a:ext uri="{FF2B5EF4-FFF2-40B4-BE49-F238E27FC236}">
                <a16:creationId xmlns:a16="http://schemas.microsoft.com/office/drawing/2014/main" id="{F6923DDD-984E-F349-A01B-8C41B6302D4A}"/>
              </a:ext>
            </a:extLst>
          </p:cNvPr>
          <p:cNvPicPr>
            <a:picLocks noChangeAspect="1"/>
          </p:cNvPicPr>
          <p:nvPr/>
        </p:nvPicPr>
        <p:blipFill>
          <a:blip r:embed="rId2"/>
          <a:stretch>
            <a:fillRect/>
          </a:stretch>
        </p:blipFill>
        <p:spPr>
          <a:xfrm>
            <a:off x="1775521" y="2432720"/>
            <a:ext cx="3696996" cy="3240360"/>
          </a:xfrm>
          <a:prstGeom prst="rect">
            <a:avLst/>
          </a:prstGeom>
        </p:spPr>
      </p:pic>
      <p:pic>
        <p:nvPicPr>
          <p:cNvPr id="14" name="Picture 13">
            <a:extLst>
              <a:ext uri="{FF2B5EF4-FFF2-40B4-BE49-F238E27FC236}">
                <a16:creationId xmlns:a16="http://schemas.microsoft.com/office/drawing/2014/main" id="{2456DC2D-E902-764D-817E-100D51179371}"/>
              </a:ext>
            </a:extLst>
          </p:cNvPr>
          <p:cNvPicPr>
            <a:picLocks noChangeAspect="1"/>
          </p:cNvPicPr>
          <p:nvPr/>
        </p:nvPicPr>
        <p:blipFill>
          <a:blip r:embed="rId2"/>
          <a:stretch>
            <a:fillRect/>
          </a:stretch>
        </p:blipFill>
        <p:spPr>
          <a:xfrm>
            <a:off x="1927921" y="2585120"/>
            <a:ext cx="3696996" cy="3240360"/>
          </a:xfrm>
          <a:prstGeom prst="rect">
            <a:avLst/>
          </a:prstGeom>
        </p:spPr>
      </p:pic>
      <p:pic>
        <p:nvPicPr>
          <p:cNvPr id="15" name="Picture 14">
            <a:extLst>
              <a:ext uri="{FF2B5EF4-FFF2-40B4-BE49-F238E27FC236}">
                <a16:creationId xmlns:a16="http://schemas.microsoft.com/office/drawing/2014/main" id="{23232916-6B3D-E941-AAB3-1491AEDBFFE3}"/>
              </a:ext>
            </a:extLst>
          </p:cNvPr>
          <p:cNvPicPr>
            <a:picLocks noChangeAspect="1"/>
          </p:cNvPicPr>
          <p:nvPr/>
        </p:nvPicPr>
        <p:blipFill>
          <a:blip r:embed="rId2"/>
          <a:stretch>
            <a:fillRect/>
          </a:stretch>
        </p:blipFill>
        <p:spPr>
          <a:xfrm>
            <a:off x="2080321" y="2737520"/>
            <a:ext cx="3696996" cy="3240360"/>
          </a:xfrm>
          <a:prstGeom prst="rect">
            <a:avLst/>
          </a:prstGeom>
        </p:spPr>
      </p:pic>
      <p:pic>
        <p:nvPicPr>
          <p:cNvPr id="16" name="Picture 15">
            <a:extLst>
              <a:ext uri="{FF2B5EF4-FFF2-40B4-BE49-F238E27FC236}">
                <a16:creationId xmlns:a16="http://schemas.microsoft.com/office/drawing/2014/main" id="{02CA366D-01CE-2142-9065-EC5EC3B1A084}"/>
              </a:ext>
            </a:extLst>
          </p:cNvPr>
          <p:cNvPicPr>
            <a:picLocks noChangeAspect="1"/>
          </p:cNvPicPr>
          <p:nvPr/>
        </p:nvPicPr>
        <p:blipFill>
          <a:blip r:embed="rId2"/>
          <a:stretch>
            <a:fillRect/>
          </a:stretch>
        </p:blipFill>
        <p:spPr>
          <a:xfrm>
            <a:off x="2232721" y="2889920"/>
            <a:ext cx="3696996" cy="3240360"/>
          </a:xfrm>
          <a:prstGeom prst="rect">
            <a:avLst/>
          </a:prstGeom>
        </p:spPr>
      </p:pic>
      <p:pic>
        <p:nvPicPr>
          <p:cNvPr id="17" name="Picture 16">
            <a:extLst>
              <a:ext uri="{FF2B5EF4-FFF2-40B4-BE49-F238E27FC236}">
                <a16:creationId xmlns:a16="http://schemas.microsoft.com/office/drawing/2014/main" id="{08C02A60-2B42-FD40-A909-B6F39B15D6BF}"/>
              </a:ext>
            </a:extLst>
          </p:cNvPr>
          <p:cNvPicPr>
            <a:picLocks noChangeAspect="1"/>
          </p:cNvPicPr>
          <p:nvPr/>
        </p:nvPicPr>
        <p:blipFill>
          <a:blip r:embed="rId2"/>
          <a:stretch>
            <a:fillRect/>
          </a:stretch>
        </p:blipFill>
        <p:spPr>
          <a:xfrm>
            <a:off x="2385121" y="3042320"/>
            <a:ext cx="3696996" cy="3240360"/>
          </a:xfrm>
          <a:prstGeom prst="rect">
            <a:avLst/>
          </a:prstGeom>
        </p:spPr>
      </p:pic>
      <p:pic>
        <p:nvPicPr>
          <p:cNvPr id="18" name="Picture 17">
            <a:extLst>
              <a:ext uri="{FF2B5EF4-FFF2-40B4-BE49-F238E27FC236}">
                <a16:creationId xmlns:a16="http://schemas.microsoft.com/office/drawing/2014/main" id="{3509AFEB-F357-1949-A3EF-9DD13C6C6A56}"/>
              </a:ext>
            </a:extLst>
          </p:cNvPr>
          <p:cNvPicPr>
            <a:picLocks noChangeAspect="1"/>
          </p:cNvPicPr>
          <p:nvPr/>
        </p:nvPicPr>
        <p:blipFill>
          <a:blip r:embed="rId2"/>
          <a:stretch>
            <a:fillRect/>
          </a:stretch>
        </p:blipFill>
        <p:spPr>
          <a:xfrm>
            <a:off x="2537521" y="3194720"/>
            <a:ext cx="3696996" cy="3240360"/>
          </a:xfrm>
          <a:prstGeom prst="rect">
            <a:avLst/>
          </a:prstGeom>
        </p:spPr>
      </p:pic>
      <p:sp>
        <p:nvSpPr>
          <p:cNvPr id="19" name="TextBox 18">
            <a:extLst>
              <a:ext uri="{FF2B5EF4-FFF2-40B4-BE49-F238E27FC236}">
                <a16:creationId xmlns:a16="http://schemas.microsoft.com/office/drawing/2014/main" id="{DEDF5123-FD24-6046-B091-84610A2204B8}"/>
              </a:ext>
            </a:extLst>
          </p:cNvPr>
          <p:cNvSpPr txBox="1"/>
          <p:nvPr/>
        </p:nvSpPr>
        <p:spPr>
          <a:xfrm>
            <a:off x="4499992" y="6325870"/>
            <a:ext cx="2683748" cy="523220"/>
          </a:xfrm>
          <a:prstGeom prst="rect">
            <a:avLst/>
          </a:prstGeom>
          <a:noFill/>
        </p:spPr>
        <p:txBody>
          <a:bodyPr wrap="none" rtlCol="0">
            <a:spAutoFit/>
          </a:bodyPr>
          <a:lstStyle/>
          <a:p>
            <a:r>
              <a:rPr lang="en-US" dirty="0"/>
              <a:t>… 340 volumes</a:t>
            </a:r>
          </a:p>
        </p:txBody>
      </p:sp>
      <p:pic>
        <p:nvPicPr>
          <p:cNvPr id="21" name="Picture 20">
            <a:extLst>
              <a:ext uri="{FF2B5EF4-FFF2-40B4-BE49-F238E27FC236}">
                <a16:creationId xmlns:a16="http://schemas.microsoft.com/office/drawing/2014/main" id="{59294E3D-E8CE-6741-A470-AC35ACCC19CC}"/>
              </a:ext>
            </a:extLst>
          </p:cNvPr>
          <p:cNvPicPr>
            <a:picLocks noChangeAspect="1"/>
          </p:cNvPicPr>
          <p:nvPr/>
        </p:nvPicPr>
        <p:blipFill>
          <a:blip r:embed="rId3"/>
          <a:stretch>
            <a:fillRect/>
          </a:stretch>
        </p:blipFill>
        <p:spPr>
          <a:xfrm>
            <a:off x="5554168" y="908720"/>
            <a:ext cx="3482328" cy="1276755"/>
          </a:xfrm>
          <a:prstGeom prst="rect">
            <a:avLst/>
          </a:prstGeom>
        </p:spPr>
      </p:pic>
      <p:sp>
        <p:nvSpPr>
          <p:cNvPr id="22" name="TextBox 21">
            <a:extLst>
              <a:ext uri="{FF2B5EF4-FFF2-40B4-BE49-F238E27FC236}">
                <a16:creationId xmlns:a16="http://schemas.microsoft.com/office/drawing/2014/main" id="{ED050D9A-C41E-7B46-BA99-6566918F9969}"/>
              </a:ext>
            </a:extLst>
          </p:cNvPr>
          <p:cNvSpPr txBox="1"/>
          <p:nvPr/>
        </p:nvSpPr>
        <p:spPr>
          <a:xfrm>
            <a:off x="6588224" y="3212403"/>
            <a:ext cx="2304256" cy="2862322"/>
          </a:xfrm>
          <a:prstGeom prst="rect">
            <a:avLst/>
          </a:prstGeom>
          <a:noFill/>
        </p:spPr>
        <p:txBody>
          <a:bodyPr wrap="square" rtlCol="0">
            <a:spAutoFit/>
          </a:bodyPr>
          <a:lstStyle/>
          <a:p>
            <a:pPr algn="ctr"/>
            <a:r>
              <a:rPr lang="en-US" sz="2000" dirty="0"/>
              <a:t>We collected one volume every second for 340 s</a:t>
            </a:r>
          </a:p>
          <a:p>
            <a:pPr algn="ctr"/>
            <a:endParaRPr lang="en-US" sz="2000" dirty="0"/>
          </a:p>
          <a:p>
            <a:pPr algn="ctr"/>
            <a:r>
              <a:rPr lang="en-US" sz="2000" i="1" dirty="0"/>
              <a:t>One can think of volumes as spatial (3D units) or temporal (</a:t>
            </a:r>
            <a:r>
              <a:rPr lang="en-US" sz="2000" i="1" dirty="0" err="1"/>
              <a:t>e.g</a:t>
            </a:r>
            <a:r>
              <a:rPr lang="en-US" sz="2000" i="1" dirty="0"/>
              <a:t>, 1 volume = 1 s)</a:t>
            </a:r>
          </a:p>
        </p:txBody>
      </p:sp>
      <p:sp>
        <p:nvSpPr>
          <p:cNvPr id="23" name="Right Brace 22">
            <a:extLst>
              <a:ext uri="{FF2B5EF4-FFF2-40B4-BE49-F238E27FC236}">
                <a16:creationId xmlns:a16="http://schemas.microsoft.com/office/drawing/2014/main" id="{BCECAD6F-8214-1343-81D8-6982E18485E1}"/>
              </a:ext>
            </a:extLst>
          </p:cNvPr>
          <p:cNvSpPr/>
          <p:nvPr/>
        </p:nvSpPr>
        <p:spPr bwMode="auto">
          <a:xfrm rot="5400000">
            <a:off x="7150114" y="589530"/>
            <a:ext cx="290436" cy="3482328"/>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p:txBody>
      </p:sp>
      <p:sp>
        <p:nvSpPr>
          <p:cNvPr id="24" name="TextBox 23">
            <a:extLst>
              <a:ext uri="{FF2B5EF4-FFF2-40B4-BE49-F238E27FC236}">
                <a16:creationId xmlns:a16="http://schemas.microsoft.com/office/drawing/2014/main" id="{0D430827-A1BE-0A4D-85CD-EE10B80562CD}"/>
              </a:ext>
            </a:extLst>
          </p:cNvPr>
          <p:cNvSpPr txBox="1"/>
          <p:nvPr/>
        </p:nvSpPr>
        <p:spPr>
          <a:xfrm>
            <a:off x="6163135" y="2563018"/>
            <a:ext cx="2225289" cy="523220"/>
          </a:xfrm>
          <a:prstGeom prst="rect">
            <a:avLst/>
          </a:prstGeom>
          <a:noFill/>
        </p:spPr>
        <p:txBody>
          <a:bodyPr wrap="none" rtlCol="0">
            <a:spAutoFit/>
          </a:bodyPr>
          <a:lstStyle/>
          <a:p>
            <a:r>
              <a:rPr lang="en-US" dirty="0"/>
              <a:t>340 volumes</a:t>
            </a:r>
          </a:p>
        </p:txBody>
      </p:sp>
    </p:spTree>
    <p:extLst>
      <p:ext uri="{BB962C8B-B14F-4D97-AF65-F5344CB8AC3E}">
        <p14:creationId xmlns:p14="http://schemas.microsoft.com/office/powerpoint/2010/main" val="4098689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54" name="Rectangle 58">
            <a:extLst>
              <a:ext uri="{FF2B5EF4-FFF2-40B4-BE49-F238E27FC236}">
                <a16:creationId xmlns:a16="http://schemas.microsoft.com/office/drawing/2014/main" id="{39D4C5D8-DDE7-3841-BF1B-A5D67DFF0BE8}"/>
              </a:ext>
            </a:extLst>
          </p:cNvPr>
          <p:cNvSpPr>
            <a:spLocks noGrp="1" noChangeArrowheads="1"/>
          </p:cNvSpPr>
          <p:nvPr>
            <p:ph type="title"/>
          </p:nvPr>
        </p:nvSpPr>
        <p:spPr>
          <a:xfrm>
            <a:off x="457200" y="30163"/>
            <a:ext cx="7772400" cy="579437"/>
          </a:xfrm>
        </p:spPr>
        <p:txBody>
          <a:bodyPr/>
          <a:lstStyle/>
          <a:p>
            <a:r>
              <a:rPr lang="en-US" altLang="en-US" dirty="0"/>
              <a:t>Slice Terminology</a:t>
            </a:r>
            <a:endParaRPr lang="en-CA" altLang="en-US" dirty="0"/>
          </a:p>
        </p:txBody>
      </p:sp>
      <p:pic>
        <p:nvPicPr>
          <p:cNvPr id="250" name="Picture 249">
            <a:extLst>
              <a:ext uri="{FF2B5EF4-FFF2-40B4-BE49-F238E27FC236}">
                <a16:creationId xmlns:a16="http://schemas.microsoft.com/office/drawing/2014/main" id="{78852144-862B-5F4B-866E-FBB938BBA88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28402" y="721189"/>
            <a:ext cx="4032448" cy="4521230"/>
          </a:xfrm>
          <a:prstGeom prst="rect">
            <a:avLst/>
          </a:prstGeom>
        </p:spPr>
      </p:pic>
      <p:grpSp>
        <p:nvGrpSpPr>
          <p:cNvPr id="251" name="Group 250">
            <a:extLst>
              <a:ext uri="{FF2B5EF4-FFF2-40B4-BE49-F238E27FC236}">
                <a16:creationId xmlns:a16="http://schemas.microsoft.com/office/drawing/2014/main" id="{BED407F7-9C2D-6345-A547-40FB02AB48F5}"/>
              </a:ext>
            </a:extLst>
          </p:cNvPr>
          <p:cNvGrpSpPr/>
          <p:nvPr/>
        </p:nvGrpSpPr>
        <p:grpSpPr>
          <a:xfrm rot="1067968">
            <a:off x="687001" y="1327282"/>
            <a:ext cx="3750568" cy="1800200"/>
            <a:chOff x="677416" y="2420888"/>
            <a:chExt cx="3750568" cy="1800200"/>
          </a:xfrm>
        </p:grpSpPr>
        <p:cxnSp>
          <p:nvCxnSpPr>
            <p:cNvPr id="252" name="Straight Connector 251">
              <a:extLst>
                <a:ext uri="{FF2B5EF4-FFF2-40B4-BE49-F238E27FC236}">
                  <a16:creationId xmlns:a16="http://schemas.microsoft.com/office/drawing/2014/main" id="{EF26F508-C54F-2C4D-BB4C-2ED8FDF4E460}"/>
                </a:ext>
              </a:extLst>
            </p:cNvPr>
            <p:cNvCxnSpPr>
              <a:cxnSpLocks/>
            </p:cNvCxnSpPr>
            <p:nvPr/>
          </p:nvCxnSpPr>
          <p:spPr bwMode="auto">
            <a:xfrm>
              <a:off x="677416" y="2420888"/>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3" name="Straight Connector 252">
              <a:extLst>
                <a:ext uri="{FF2B5EF4-FFF2-40B4-BE49-F238E27FC236}">
                  <a16:creationId xmlns:a16="http://schemas.microsoft.com/office/drawing/2014/main" id="{F6D05CA2-6791-8D42-8837-62851C609EAC}"/>
                </a:ext>
              </a:extLst>
            </p:cNvPr>
            <p:cNvCxnSpPr>
              <a:cxnSpLocks/>
            </p:cNvCxnSpPr>
            <p:nvPr/>
          </p:nvCxnSpPr>
          <p:spPr bwMode="auto">
            <a:xfrm>
              <a:off x="677416" y="2453619"/>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4" name="Straight Connector 253">
              <a:extLst>
                <a:ext uri="{FF2B5EF4-FFF2-40B4-BE49-F238E27FC236}">
                  <a16:creationId xmlns:a16="http://schemas.microsoft.com/office/drawing/2014/main" id="{AC9C4D25-F3DE-3E4F-ACEC-DE9C88166CDD}"/>
                </a:ext>
              </a:extLst>
            </p:cNvPr>
            <p:cNvCxnSpPr>
              <a:cxnSpLocks/>
            </p:cNvCxnSpPr>
            <p:nvPr/>
          </p:nvCxnSpPr>
          <p:spPr bwMode="auto">
            <a:xfrm>
              <a:off x="677416" y="2486350"/>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5" name="Straight Connector 254">
              <a:extLst>
                <a:ext uri="{FF2B5EF4-FFF2-40B4-BE49-F238E27FC236}">
                  <a16:creationId xmlns:a16="http://schemas.microsoft.com/office/drawing/2014/main" id="{7C241A75-0CD1-634E-84FF-F983A0334DFA}"/>
                </a:ext>
              </a:extLst>
            </p:cNvPr>
            <p:cNvCxnSpPr>
              <a:cxnSpLocks/>
            </p:cNvCxnSpPr>
            <p:nvPr/>
          </p:nvCxnSpPr>
          <p:spPr bwMode="auto">
            <a:xfrm>
              <a:off x="677416" y="2519081"/>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6" name="Straight Connector 255">
              <a:extLst>
                <a:ext uri="{FF2B5EF4-FFF2-40B4-BE49-F238E27FC236}">
                  <a16:creationId xmlns:a16="http://schemas.microsoft.com/office/drawing/2014/main" id="{98765BDA-3A8E-354A-B6AE-75A1CBE6954D}"/>
                </a:ext>
              </a:extLst>
            </p:cNvPr>
            <p:cNvCxnSpPr>
              <a:cxnSpLocks/>
            </p:cNvCxnSpPr>
            <p:nvPr/>
          </p:nvCxnSpPr>
          <p:spPr bwMode="auto">
            <a:xfrm>
              <a:off x="677416" y="2551812"/>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7" name="Straight Connector 256">
              <a:extLst>
                <a:ext uri="{FF2B5EF4-FFF2-40B4-BE49-F238E27FC236}">
                  <a16:creationId xmlns:a16="http://schemas.microsoft.com/office/drawing/2014/main" id="{F72E0D07-2DBD-7749-AC49-9CFF874F2836}"/>
                </a:ext>
              </a:extLst>
            </p:cNvPr>
            <p:cNvCxnSpPr>
              <a:cxnSpLocks/>
            </p:cNvCxnSpPr>
            <p:nvPr/>
          </p:nvCxnSpPr>
          <p:spPr bwMode="auto">
            <a:xfrm>
              <a:off x="677416" y="2584543"/>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8" name="Straight Connector 257">
              <a:extLst>
                <a:ext uri="{FF2B5EF4-FFF2-40B4-BE49-F238E27FC236}">
                  <a16:creationId xmlns:a16="http://schemas.microsoft.com/office/drawing/2014/main" id="{F8FB21FA-01EA-AE46-912B-07FBE2708534}"/>
                </a:ext>
              </a:extLst>
            </p:cNvPr>
            <p:cNvCxnSpPr>
              <a:cxnSpLocks/>
            </p:cNvCxnSpPr>
            <p:nvPr/>
          </p:nvCxnSpPr>
          <p:spPr bwMode="auto">
            <a:xfrm>
              <a:off x="677416" y="2617274"/>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9" name="Straight Connector 258">
              <a:extLst>
                <a:ext uri="{FF2B5EF4-FFF2-40B4-BE49-F238E27FC236}">
                  <a16:creationId xmlns:a16="http://schemas.microsoft.com/office/drawing/2014/main" id="{E61C7ABB-802E-F14D-B225-A6EA0129DA12}"/>
                </a:ext>
              </a:extLst>
            </p:cNvPr>
            <p:cNvCxnSpPr>
              <a:cxnSpLocks/>
            </p:cNvCxnSpPr>
            <p:nvPr/>
          </p:nvCxnSpPr>
          <p:spPr bwMode="auto">
            <a:xfrm>
              <a:off x="677416" y="2682736"/>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0" name="Straight Connector 259">
              <a:extLst>
                <a:ext uri="{FF2B5EF4-FFF2-40B4-BE49-F238E27FC236}">
                  <a16:creationId xmlns:a16="http://schemas.microsoft.com/office/drawing/2014/main" id="{0CD10FE4-FDCA-0A43-8C2B-99DD4F9597F9}"/>
                </a:ext>
              </a:extLst>
            </p:cNvPr>
            <p:cNvCxnSpPr>
              <a:cxnSpLocks/>
            </p:cNvCxnSpPr>
            <p:nvPr/>
          </p:nvCxnSpPr>
          <p:spPr bwMode="auto">
            <a:xfrm>
              <a:off x="677416" y="2748198"/>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1" name="Straight Connector 260">
              <a:extLst>
                <a:ext uri="{FF2B5EF4-FFF2-40B4-BE49-F238E27FC236}">
                  <a16:creationId xmlns:a16="http://schemas.microsoft.com/office/drawing/2014/main" id="{53A5B0ED-4C12-CD45-BE06-46563537D881}"/>
                </a:ext>
              </a:extLst>
            </p:cNvPr>
            <p:cNvCxnSpPr>
              <a:cxnSpLocks/>
            </p:cNvCxnSpPr>
            <p:nvPr/>
          </p:nvCxnSpPr>
          <p:spPr bwMode="auto">
            <a:xfrm>
              <a:off x="677416" y="2813660"/>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2" name="Straight Connector 261">
              <a:extLst>
                <a:ext uri="{FF2B5EF4-FFF2-40B4-BE49-F238E27FC236}">
                  <a16:creationId xmlns:a16="http://schemas.microsoft.com/office/drawing/2014/main" id="{E7A503BB-F1EF-664A-8611-2C1207991F74}"/>
                </a:ext>
              </a:extLst>
            </p:cNvPr>
            <p:cNvCxnSpPr>
              <a:cxnSpLocks/>
            </p:cNvCxnSpPr>
            <p:nvPr/>
          </p:nvCxnSpPr>
          <p:spPr bwMode="auto">
            <a:xfrm>
              <a:off x="677416" y="2879122"/>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3" name="Straight Connector 262">
              <a:extLst>
                <a:ext uri="{FF2B5EF4-FFF2-40B4-BE49-F238E27FC236}">
                  <a16:creationId xmlns:a16="http://schemas.microsoft.com/office/drawing/2014/main" id="{D2EB1B7C-8223-DD46-B8DA-66A513FAAF08}"/>
                </a:ext>
              </a:extLst>
            </p:cNvPr>
            <p:cNvCxnSpPr>
              <a:cxnSpLocks/>
            </p:cNvCxnSpPr>
            <p:nvPr/>
          </p:nvCxnSpPr>
          <p:spPr bwMode="auto">
            <a:xfrm>
              <a:off x="677416" y="3010046"/>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4" name="Straight Connector 263">
              <a:extLst>
                <a:ext uri="{FF2B5EF4-FFF2-40B4-BE49-F238E27FC236}">
                  <a16:creationId xmlns:a16="http://schemas.microsoft.com/office/drawing/2014/main" id="{E5873D90-259B-4F4F-A7BD-C6685A379B3A}"/>
                </a:ext>
              </a:extLst>
            </p:cNvPr>
            <p:cNvCxnSpPr>
              <a:cxnSpLocks/>
            </p:cNvCxnSpPr>
            <p:nvPr/>
          </p:nvCxnSpPr>
          <p:spPr bwMode="auto">
            <a:xfrm>
              <a:off x="677416" y="3140970"/>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5" name="Straight Connector 264">
              <a:extLst>
                <a:ext uri="{FF2B5EF4-FFF2-40B4-BE49-F238E27FC236}">
                  <a16:creationId xmlns:a16="http://schemas.microsoft.com/office/drawing/2014/main" id="{05D610D0-4883-D946-8899-9C7130754C34}"/>
                </a:ext>
              </a:extLst>
            </p:cNvPr>
            <p:cNvCxnSpPr>
              <a:cxnSpLocks/>
            </p:cNvCxnSpPr>
            <p:nvPr/>
          </p:nvCxnSpPr>
          <p:spPr bwMode="auto">
            <a:xfrm>
              <a:off x="677416" y="3271894"/>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6" name="Straight Connector 265">
              <a:extLst>
                <a:ext uri="{FF2B5EF4-FFF2-40B4-BE49-F238E27FC236}">
                  <a16:creationId xmlns:a16="http://schemas.microsoft.com/office/drawing/2014/main" id="{4FBF5DB4-252F-5544-AC93-F37045C0CFDD}"/>
                </a:ext>
              </a:extLst>
            </p:cNvPr>
            <p:cNvCxnSpPr>
              <a:cxnSpLocks/>
            </p:cNvCxnSpPr>
            <p:nvPr/>
          </p:nvCxnSpPr>
          <p:spPr bwMode="auto">
            <a:xfrm>
              <a:off x="677416" y="3402818"/>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7" name="Straight Connector 266">
              <a:extLst>
                <a:ext uri="{FF2B5EF4-FFF2-40B4-BE49-F238E27FC236}">
                  <a16:creationId xmlns:a16="http://schemas.microsoft.com/office/drawing/2014/main" id="{47285CA0-38FC-E54C-9863-657B5153F028}"/>
                </a:ext>
              </a:extLst>
            </p:cNvPr>
            <p:cNvCxnSpPr>
              <a:cxnSpLocks/>
            </p:cNvCxnSpPr>
            <p:nvPr/>
          </p:nvCxnSpPr>
          <p:spPr bwMode="auto">
            <a:xfrm>
              <a:off x="677416" y="3533742"/>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8" name="Straight Connector 267">
              <a:extLst>
                <a:ext uri="{FF2B5EF4-FFF2-40B4-BE49-F238E27FC236}">
                  <a16:creationId xmlns:a16="http://schemas.microsoft.com/office/drawing/2014/main" id="{11C18436-5F2B-F64D-B7CB-805FCB07BDF6}"/>
                </a:ext>
              </a:extLst>
            </p:cNvPr>
            <p:cNvCxnSpPr>
              <a:cxnSpLocks/>
            </p:cNvCxnSpPr>
            <p:nvPr/>
          </p:nvCxnSpPr>
          <p:spPr bwMode="auto">
            <a:xfrm>
              <a:off x="677416" y="2944584"/>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9" name="Straight Connector 268">
              <a:extLst>
                <a:ext uri="{FF2B5EF4-FFF2-40B4-BE49-F238E27FC236}">
                  <a16:creationId xmlns:a16="http://schemas.microsoft.com/office/drawing/2014/main" id="{6AD9BCA8-CCFA-C74F-9593-64C0462F0EF2}"/>
                </a:ext>
              </a:extLst>
            </p:cNvPr>
            <p:cNvCxnSpPr>
              <a:cxnSpLocks/>
            </p:cNvCxnSpPr>
            <p:nvPr/>
          </p:nvCxnSpPr>
          <p:spPr bwMode="auto">
            <a:xfrm>
              <a:off x="677416" y="3075508"/>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0" name="Straight Connector 269">
              <a:extLst>
                <a:ext uri="{FF2B5EF4-FFF2-40B4-BE49-F238E27FC236}">
                  <a16:creationId xmlns:a16="http://schemas.microsoft.com/office/drawing/2014/main" id="{9512BDF5-3694-924C-948A-BCD203846972}"/>
                </a:ext>
              </a:extLst>
            </p:cNvPr>
            <p:cNvCxnSpPr>
              <a:cxnSpLocks/>
            </p:cNvCxnSpPr>
            <p:nvPr/>
          </p:nvCxnSpPr>
          <p:spPr bwMode="auto">
            <a:xfrm>
              <a:off x="677416" y="3206432"/>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1" name="Straight Connector 270">
              <a:extLst>
                <a:ext uri="{FF2B5EF4-FFF2-40B4-BE49-F238E27FC236}">
                  <a16:creationId xmlns:a16="http://schemas.microsoft.com/office/drawing/2014/main" id="{F7058C7E-9CEC-8E49-A9EC-594E432EF720}"/>
                </a:ext>
              </a:extLst>
            </p:cNvPr>
            <p:cNvCxnSpPr>
              <a:cxnSpLocks/>
            </p:cNvCxnSpPr>
            <p:nvPr/>
          </p:nvCxnSpPr>
          <p:spPr bwMode="auto">
            <a:xfrm>
              <a:off x="677416" y="3337356"/>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2" name="Straight Connector 271">
              <a:extLst>
                <a:ext uri="{FF2B5EF4-FFF2-40B4-BE49-F238E27FC236}">
                  <a16:creationId xmlns:a16="http://schemas.microsoft.com/office/drawing/2014/main" id="{26C6BEA9-FF75-4A46-BBFD-90E74412AE3D}"/>
                </a:ext>
              </a:extLst>
            </p:cNvPr>
            <p:cNvCxnSpPr>
              <a:cxnSpLocks/>
            </p:cNvCxnSpPr>
            <p:nvPr/>
          </p:nvCxnSpPr>
          <p:spPr bwMode="auto">
            <a:xfrm>
              <a:off x="677416" y="3468280"/>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3" name="Straight Connector 272">
              <a:extLst>
                <a:ext uri="{FF2B5EF4-FFF2-40B4-BE49-F238E27FC236}">
                  <a16:creationId xmlns:a16="http://schemas.microsoft.com/office/drawing/2014/main" id="{74EA986E-47B7-2B4C-B8C5-72325BCDB1F3}"/>
                </a:ext>
              </a:extLst>
            </p:cNvPr>
            <p:cNvCxnSpPr>
              <a:cxnSpLocks/>
            </p:cNvCxnSpPr>
            <p:nvPr/>
          </p:nvCxnSpPr>
          <p:spPr bwMode="auto">
            <a:xfrm>
              <a:off x="677416" y="3599204"/>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4" name="Straight Connector 273">
              <a:extLst>
                <a:ext uri="{FF2B5EF4-FFF2-40B4-BE49-F238E27FC236}">
                  <a16:creationId xmlns:a16="http://schemas.microsoft.com/office/drawing/2014/main" id="{9AAF5B18-71EF-CE4F-845C-E431837CCF99}"/>
                </a:ext>
              </a:extLst>
            </p:cNvPr>
            <p:cNvCxnSpPr>
              <a:cxnSpLocks/>
            </p:cNvCxnSpPr>
            <p:nvPr/>
          </p:nvCxnSpPr>
          <p:spPr bwMode="auto">
            <a:xfrm>
              <a:off x="677416" y="3664666"/>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5" name="Straight Connector 274">
              <a:extLst>
                <a:ext uri="{FF2B5EF4-FFF2-40B4-BE49-F238E27FC236}">
                  <a16:creationId xmlns:a16="http://schemas.microsoft.com/office/drawing/2014/main" id="{DC8D267B-840D-2D43-8EDE-56F6791FF8F7}"/>
                </a:ext>
              </a:extLst>
            </p:cNvPr>
            <p:cNvCxnSpPr>
              <a:cxnSpLocks/>
            </p:cNvCxnSpPr>
            <p:nvPr/>
          </p:nvCxnSpPr>
          <p:spPr bwMode="auto">
            <a:xfrm>
              <a:off x="677416" y="3730128"/>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6" name="Straight Connector 275">
              <a:extLst>
                <a:ext uri="{FF2B5EF4-FFF2-40B4-BE49-F238E27FC236}">
                  <a16:creationId xmlns:a16="http://schemas.microsoft.com/office/drawing/2014/main" id="{5F7D75F5-61D3-D847-8663-1526362E89C9}"/>
                </a:ext>
              </a:extLst>
            </p:cNvPr>
            <p:cNvCxnSpPr>
              <a:cxnSpLocks/>
            </p:cNvCxnSpPr>
            <p:nvPr/>
          </p:nvCxnSpPr>
          <p:spPr bwMode="auto">
            <a:xfrm>
              <a:off x="677416" y="3795590"/>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7" name="Straight Connector 276">
              <a:extLst>
                <a:ext uri="{FF2B5EF4-FFF2-40B4-BE49-F238E27FC236}">
                  <a16:creationId xmlns:a16="http://schemas.microsoft.com/office/drawing/2014/main" id="{1804BC87-67F2-2140-A2BA-E7A2B9F75C5D}"/>
                </a:ext>
              </a:extLst>
            </p:cNvPr>
            <p:cNvCxnSpPr>
              <a:cxnSpLocks/>
            </p:cNvCxnSpPr>
            <p:nvPr/>
          </p:nvCxnSpPr>
          <p:spPr bwMode="auto">
            <a:xfrm>
              <a:off x="677416" y="3861052"/>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8" name="Straight Connector 277">
              <a:extLst>
                <a:ext uri="{FF2B5EF4-FFF2-40B4-BE49-F238E27FC236}">
                  <a16:creationId xmlns:a16="http://schemas.microsoft.com/office/drawing/2014/main" id="{45EA01B4-8015-E44B-B1B9-401D2F0DC608}"/>
                </a:ext>
              </a:extLst>
            </p:cNvPr>
            <p:cNvCxnSpPr>
              <a:cxnSpLocks/>
            </p:cNvCxnSpPr>
            <p:nvPr/>
          </p:nvCxnSpPr>
          <p:spPr bwMode="auto">
            <a:xfrm>
              <a:off x="677416" y="3926514"/>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9" name="Straight Connector 278">
              <a:extLst>
                <a:ext uri="{FF2B5EF4-FFF2-40B4-BE49-F238E27FC236}">
                  <a16:creationId xmlns:a16="http://schemas.microsoft.com/office/drawing/2014/main" id="{3ED74A0E-EDEF-EF44-9315-6CF15766C719}"/>
                </a:ext>
              </a:extLst>
            </p:cNvPr>
            <p:cNvCxnSpPr>
              <a:cxnSpLocks/>
            </p:cNvCxnSpPr>
            <p:nvPr/>
          </p:nvCxnSpPr>
          <p:spPr bwMode="auto">
            <a:xfrm>
              <a:off x="677416" y="3991976"/>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0" name="Straight Connector 279">
              <a:extLst>
                <a:ext uri="{FF2B5EF4-FFF2-40B4-BE49-F238E27FC236}">
                  <a16:creationId xmlns:a16="http://schemas.microsoft.com/office/drawing/2014/main" id="{7BF23088-2A11-A544-8769-E20359C191A8}"/>
                </a:ext>
              </a:extLst>
            </p:cNvPr>
            <p:cNvCxnSpPr>
              <a:cxnSpLocks/>
            </p:cNvCxnSpPr>
            <p:nvPr/>
          </p:nvCxnSpPr>
          <p:spPr bwMode="auto">
            <a:xfrm>
              <a:off x="677416" y="4057438"/>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1" name="Straight Connector 280">
              <a:extLst>
                <a:ext uri="{FF2B5EF4-FFF2-40B4-BE49-F238E27FC236}">
                  <a16:creationId xmlns:a16="http://schemas.microsoft.com/office/drawing/2014/main" id="{0833BAAC-D9FA-BF40-9CC1-A902A629B182}"/>
                </a:ext>
              </a:extLst>
            </p:cNvPr>
            <p:cNvCxnSpPr>
              <a:cxnSpLocks/>
            </p:cNvCxnSpPr>
            <p:nvPr/>
          </p:nvCxnSpPr>
          <p:spPr bwMode="auto">
            <a:xfrm>
              <a:off x="677416" y="4122900"/>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2" name="Straight Connector 281">
              <a:extLst>
                <a:ext uri="{FF2B5EF4-FFF2-40B4-BE49-F238E27FC236}">
                  <a16:creationId xmlns:a16="http://schemas.microsoft.com/office/drawing/2014/main" id="{100DE408-4247-544A-B618-1F3D1495B867}"/>
                </a:ext>
              </a:extLst>
            </p:cNvPr>
            <p:cNvCxnSpPr>
              <a:cxnSpLocks/>
            </p:cNvCxnSpPr>
            <p:nvPr/>
          </p:nvCxnSpPr>
          <p:spPr bwMode="auto">
            <a:xfrm>
              <a:off x="677416" y="4188362"/>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3" name="Straight Connector 282">
              <a:extLst>
                <a:ext uri="{FF2B5EF4-FFF2-40B4-BE49-F238E27FC236}">
                  <a16:creationId xmlns:a16="http://schemas.microsoft.com/office/drawing/2014/main" id="{E3949B2E-5D57-544A-B1EC-BC69C57833CD}"/>
                </a:ext>
              </a:extLst>
            </p:cNvPr>
            <p:cNvCxnSpPr>
              <a:cxnSpLocks/>
            </p:cNvCxnSpPr>
            <p:nvPr/>
          </p:nvCxnSpPr>
          <p:spPr bwMode="auto">
            <a:xfrm>
              <a:off x="677416" y="4221088"/>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4" name="Straight Connector 283">
              <a:extLst>
                <a:ext uri="{FF2B5EF4-FFF2-40B4-BE49-F238E27FC236}">
                  <a16:creationId xmlns:a16="http://schemas.microsoft.com/office/drawing/2014/main" id="{B3DE52B2-B992-4A4E-92FC-82D52B8966A8}"/>
                </a:ext>
              </a:extLst>
            </p:cNvPr>
            <p:cNvCxnSpPr>
              <a:cxnSpLocks/>
            </p:cNvCxnSpPr>
            <p:nvPr/>
          </p:nvCxnSpPr>
          <p:spPr bwMode="auto">
            <a:xfrm>
              <a:off x="677416" y="2650005"/>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5" name="Straight Connector 284">
              <a:extLst>
                <a:ext uri="{FF2B5EF4-FFF2-40B4-BE49-F238E27FC236}">
                  <a16:creationId xmlns:a16="http://schemas.microsoft.com/office/drawing/2014/main" id="{54123FD2-7E78-6C4A-B4AD-10FD5D3BE2D1}"/>
                </a:ext>
              </a:extLst>
            </p:cNvPr>
            <p:cNvCxnSpPr>
              <a:cxnSpLocks/>
            </p:cNvCxnSpPr>
            <p:nvPr/>
          </p:nvCxnSpPr>
          <p:spPr bwMode="auto">
            <a:xfrm>
              <a:off x="677416" y="2715467"/>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6" name="Straight Connector 285">
              <a:extLst>
                <a:ext uri="{FF2B5EF4-FFF2-40B4-BE49-F238E27FC236}">
                  <a16:creationId xmlns:a16="http://schemas.microsoft.com/office/drawing/2014/main" id="{6F1BB897-D194-DC48-995D-D8915705715C}"/>
                </a:ext>
              </a:extLst>
            </p:cNvPr>
            <p:cNvCxnSpPr>
              <a:cxnSpLocks/>
            </p:cNvCxnSpPr>
            <p:nvPr/>
          </p:nvCxnSpPr>
          <p:spPr bwMode="auto">
            <a:xfrm>
              <a:off x="677416" y="2780929"/>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7" name="Straight Connector 286">
              <a:extLst>
                <a:ext uri="{FF2B5EF4-FFF2-40B4-BE49-F238E27FC236}">
                  <a16:creationId xmlns:a16="http://schemas.microsoft.com/office/drawing/2014/main" id="{572F1E15-4441-134B-8EE9-54C045A5E386}"/>
                </a:ext>
              </a:extLst>
            </p:cNvPr>
            <p:cNvCxnSpPr>
              <a:cxnSpLocks/>
            </p:cNvCxnSpPr>
            <p:nvPr/>
          </p:nvCxnSpPr>
          <p:spPr bwMode="auto">
            <a:xfrm>
              <a:off x="677416" y="2911853"/>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8" name="Straight Connector 287">
              <a:extLst>
                <a:ext uri="{FF2B5EF4-FFF2-40B4-BE49-F238E27FC236}">
                  <a16:creationId xmlns:a16="http://schemas.microsoft.com/office/drawing/2014/main" id="{CB525F48-AF51-0842-A657-E893040433D8}"/>
                </a:ext>
              </a:extLst>
            </p:cNvPr>
            <p:cNvCxnSpPr>
              <a:cxnSpLocks/>
            </p:cNvCxnSpPr>
            <p:nvPr/>
          </p:nvCxnSpPr>
          <p:spPr bwMode="auto">
            <a:xfrm>
              <a:off x="677416" y="3042777"/>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9" name="Straight Connector 288">
              <a:extLst>
                <a:ext uri="{FF2B5EF4-FFF2-40B4-BE49-F238E27FC236}">
                  <a16:creationId xmlns:a16="http://schemas.microsoft.com/office/drawing/2014/main" id="{D08CEC3A-640A-3B44-B336-BB3CFA415A03}"/>
                </a:ext>
              </a:extLst>
            </p:cNvPr>
            <p:cNvCxnSpPr>
              <a:cxnSpLocks/>
            </p:cNvCxnSpPr>
            <p:nvPr/>
          </p:nvCxnSpPr>
          <p:spPr bwMode="auto">
            <a:xfrm>
              <a:off x="677416" y="3173701"/>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90" name="Straight Connector 289">
              <a:extLst>
                <a:ext uri="{FF2B5EF4-FFF2-40B4-BE49-F238E27FC236}">
                  <a16:creationId xmlns:a16="http://schemas.microsoft.com/office/drawing/2014/main" id="{45F66A62-A834-864B-8C26-1417A419E444}"/>
                </a:ext>
              </a:extLst>
            </p:cNvPr>
            <p:cNvCxnSpPr>
              <a:cxnSpLocks/>
            </p:cNvCxnSpPr>
            <p:nvPr/>
          </p:nvCxnSpPr>
          <p:spPr bwMode="auto">
            <a:xfrm>
              <a:off x="677416" y="3304625"/>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91" name="Straight Connector 290">
              <a:extLst>
                <a:ext uri="{FF2B5EF4-FFF2-40B4-BE49-F238E27FC236}">
                  <a16:creationId xmlns:a16="http://schemas.microsoft.com/office/drawing/2014/main" id="{AD20A6C3-625D-D545-AB72-8C64C3C799CC}"/>
                </a:ext>
              </a:extLst>
            </p:cNvPr>
            <p:cNvCxnSpPr>
              <a:cxnSpLocks/>
            </p:cNvCxnSpPr>
            <p:nvPr/>
          </p:nvCxnSpPr>
          <p:spPr bwMode="auto">
            <a:xfrm>
              <a:off x="677416" y="3435549"/>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92" name="Straight Connector 291">
              <a:extLst>
                <a:ext uri="{FF2B5EF4-FFF2-40B4-BE49-F238E27FC236}">
                  <a16:creationId xmlns:a16="http://schemas.microsoft.com/office/drawing/2014/main" id="{DC0E8289-8639-EA45-B1D0-E23ED8024F3D}"/>
                </a:ext>
              </a:extLst>
            </p:cNvPr>
            <p:cNvCxnSpPr>
              <a:cxnSpLocks/>
            </p:cNvCxnSpPr>
            <p:nvPr/>
          </p:nvCxnSpPr>
          <p:spPr bwMode="auto">
            <a:xfrm>
              <a:off x="677416" y="2846391"/>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93" name="Straight Connector 292">
              <a:extLst>
                <a:ext uri="{FF2B5EF4-FFF2-40B4-BE49-F238E27FC236}">
                  <a16:creationId xmlns:a16="http://schemas.microsoft.com/office/drawing/2014/main" id="{9F05E30F-D7D4-F846-AA87-E3C700A5C1BA}"/>
                </a:ext>
              </a:extLst>
            </p:cNvPr>
            <p:cNvCxnSpPr>
              <a:cxnSpLocks/>
            </p:cNvCxnSpPr>
            <p:nvPr/>
          </p:nvCxnSpPr>
          <p:spPr bwMode="auto">
            <a:xfrm>
              <a:off x="677416" y="2977315"/>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94" name="Straight Connector 293">
              <a:extLst>
                <a:ext uri="{FF2B5EF4-FFF2-40B4-BE49-F238E27FC236}">
                  <a16:creationId xmlns:a16="http://schemas.microsoft.com/office/drawing/2014/main" id="{DF71146D-BA3D-2A4B-B812-44A16E9EF668}"/>
                </a:ext>
              </a:extLst>
            </p:cNvPr>
            <p:cNvCxnSpPr>
              <a:cxnSpLocks/>
            </p:cNvCxnSpPr>
            <p:nvPr/>
          </p:nvCxnSpPr>
          <p:spPr bwMode="auto">
            <a:xfrm>
              <a:off x="677416" y="3108239"/>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95" name="Straight Connector 294">
              <a:extLst>
                <a:ext uri="{FF2B5EF4-FFF2-40B4-BE49-F238E27FC236}">
                  <a16:creationId xmlns:a16="http://schemas.microsoft.com/office/drawing/2014/main" id="{B99F55F2-D331-1740-8CC1-C06FC45078F9}"/>
                </a:ext>
              </a:extLst>
            </p:cNvPr>
            <p:cNvCxnSpPr>
              <a:cxnSpLocks/>
            </p:cNvCxnSpPr>
            <p:nvPr/>
          </p:nvCxnSpPr>
          <p:spPr bwMode="auto">
            <a:xfrm>
              <a:off x="677416" y="3239163"/>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96" name="Straight Connector 295">
              <a:extLst>
                <a:ext uri="{FF2B5EF4-FFF2-40B4-BE49-F238E27FC236}">
                  <a16:creationId xmlns:a16="http://schemas.microsoft.com/office/drawing/2014/main" id="{2C27B1C2-A441-4147-A11D-CD03C757CCD2}"/>
                </a:ext>
              </a:extLst>
            </p:cNvPr>
            <p:cNvCxnSpPr>
              <a:cxnSpLocks/>
            </p:cNvCxnSpPr>
            <p:nvPr/>
          </p:nvCxnSpPr>
          <p:spPr bwMode="auto">
            <a:xfrm>
              <a:off x="677416" y="3370087"/>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97" name="Straight Connector 296">
              <a:extLst>
                <a:ext uri="{FF2B5EF4-FFF2-40B4-BE49-F238E27FC236}">
                  <a16:creationId xmlns:a16="http://schemas.microsoft.com/office/drawing/2014/main" id="{D5984AC0-8169-284D-985B-7439A0ABBA45}"/>
                </a:ext>
              </a:extLst>
            </p:cNvPr>
            <p:cNvCxnSpPr>
              <a:cxnSpLocks/>
            </p:cNvCxnSpPr>
            <p:nvPr/>
          </p:nvCxnSpPr>
          <p:spPr bwMode="auto">
            <a:xfrm>
              <a:off x="677416" y="3501011"/>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98" name="Straight Connector 297">
              <a:extLst>
                <a:ext uri="{FF2B5EF4-FFF2-40B4-BE49-F238E27FC236}">
                  <a16:creationId xmlns:a16="http://schemas.microsoft.com/office/drawing/2014/main" id="{5EAC53F7-7AD9-4A44-BA7B-B52F70220CE4}"/>
                </a:ext>
              </a:extLst>
            </p:cNvPr>
            <p:cNvCxnSpPr>
              <a:cxnSpLocks/>
            </p:cNvCxnSpPr>
            <p:nvPr/>
          </p:nvCxnSpPr>
          <p:spPr bwMode="auto">
            <a:xfrm>
              <a:off x="677416" y="3566473"/>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99" name="Straight Connector 298">
              <a:extLst>
                <a:ext uri="{FF2B5EF4-FFF2-40B4-BE49-F238E27FC236}">
                  <a16:creationId xmlns:a16="http://schemas.microsoft.com/office/drawing/2014/main" id="{47B69CA3-B777-954E-B973-0C48A41530E1}"/>
                </a:ext>
              </a:extLst>
            </p:cNvPr>
            <p:cNvCxnSpPr>
              <a:cxnSpLocks/>
            </p:cNvCxnSpPr>
            <p:nvPr/>
          </p:nvCxnSpPr>
          <p:spPr bwMode="auto">
            <a:xfrm>
              <a:off x="677416" y="3631935"/>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0" name="Straight Connector 299">
              <a:extLst>
                <a:ext uri="{FF2B5EF4-FFF2-40B4-BE49-F238E27FC236}">
                  <a16:creationId xmlns:a16="http://schemas.microsoft.com/office/drawing/2014/main" id="{1889E2ED-6D77-D947-A10D-C96EED460C62}"/>
                </a:ext>
              </a:extLst>
            </p:cNvPr>
            <p:cNvCxnSpPr>
              <a:cxnSpLocks/>
            </p:cNvCxnSpPr>
            <p:nvPr/>
          </p:nvCxnSpPr>
          <p:spPr bwMode="auto">
            <a:xfrm>
              <a:off x="677416" y="3697397"/>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1" name="Straight Connector 300">
              <a:extLst>
                <a:ext uri="{FF2B5EF4-FFF2-40B4-BE49-F238E27FC236}">
                  <a16:creationId xmlns:a16="http://schemas.microsoft.com/office/drawing/2014/main" id="{AC8F0C11-4042-9E4E-8CD7-4B13F38429E5}"/>
                </a:ext>
              </a:extLst>
            </p:cNvPr>
            <p:cNvCxnSpPr>
              <a:cxnSpLocks/>
            </p:cNvCxnSpPr>
            <p:nvPr/>
          </p:nvCxnSpPr>
          <p:spPr bwMode="auto">
            <a:xfrm>
              <a:off x="677416" y="3762859"/>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2" name="Straight Connector 301">
              <a:extLst>
                <a:ext uri="{FF2B5EF4-FFF2-40B4-BE49-F238E27FC236}">
                  <a16:creationId xmlns:a16="http://schemas.microsoft.com/office/drawing/2014/main" id="{EC8943B5-BCC0-654A-A9F8-51F40E723748}"/>
                </a:ext>
              </a:extLst>
            </p:cNvPr>
            <p:cNvCxnSpPr>
              <a:cxnSpLocks/>
            </p:cNvCxnSpPr>
            <p:nvPr/>
          </p:nvCxnSpPr>
          <p:spPr bwMode="auto">
            <a:xfrm>
              <a:off x="677416" y="3828321"/>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3" name="Straight Connector 302">
              <a:extLst>
                <a:ext uri="{FF2B5EF4-FFF2-40B4-BE49-F238E27FC236}">
                  <a16:creationId xmlns:a16="http://schemas.microsoft.com/office/drawing/2014/main" id="{0E765C3C-7301-E54F-B581-9542BC25C686}"/>
                </a:ext>
              </a:extLst>
            </p:cNvPr>
            <p:cNvCxnSpPr>
              <a:cxnSpLocks/>
            </p:cNvCxnSpPr>
            <p:nvPr/>
          </p:nvCxnSpPr>
          <p:spPr bwMode="auto">
            <a:xfrm>
              <a:off x="677416" y="3893783"/>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4" name="Straight Connector 303">
              <a:extLst>
                <a:ext uri="{FF2B5EF4-FFF2-40B4-BE49-F238E27FC236}">
                  <a16:creationId xmlns:a16="http://schemas.microsoft.com/office/drawing/2014/main" id="{ACDDF4A9-61C7-7441-B42C-EB6776F28387}"/>
                </a:ext>
              </a:extLst>
            </p:cNvPr>
            <p:cNvCxnSpPr>
              <a:cxnSpLocks/>
            </p:cNvCxnSpPr>
            <p:nvPr/>
          </p:nvCxnSpPr>
          <p:spPr bwMode="auto">
            <a:xfrm>
              <a:off x="677416" y="3959245"/>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5" name="Straight Connector 304">
              <a:extLst>
                <a:ext uri="{FF2B5EF4-FFF2-40B4-BE49-F238E27FC236}">
                  <a16:creationId xmlns:a16="http://schemas.microsoft.com/office/drawing/2014/main" id="{F55E5491-179C-F747-8108-6A7556A04DA7}"/>
                </a:ext>
              </a:extLst>
            </p:cNvPr>
            <p:cNvCxnSpPr>
              <a:cxnSpLocks/>
            </p:cNvCxnSpPr>
            <p:nvPr/>
          </p:nvCxnSpPr>
          <p:spPr bwMode="auto">
            <a:xfrm>
              <a:off x="677416" y="4024707"/>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6" name="Straight Connector 305">
              <a:extLst>
                <a:ext uri="{FF2B5EF4-FFF2-40B4-BE49-F238E27FC236}">
                  <a16:creationId xmlns:a16="http://schemas.microsoft.com/office/drawing/2014/main" id="{50A2003A-E1FE-644C-8B5A-DB60FECCCA5A}"/>
                </a:ext>
              </a:extLst>
            </p:cNvPr>
            <p:cNvCxnSpPr>
              <a:cxnSpLocks/>
            </p:cNvCxnSpPr>
            <p:nvPr/>
          </p:nvCxnSpPr>
          <p:spPr bwMode="auto">
            <a:xfrm>
              <a:off x="677416" y="4090169"/>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7" name="Straight Connector 306">
              <a:extLst>
                <a:ext uri="{FF2B5EF4-FFF2-40B4-BE49-F238E27FC236}">
                  <a16:creationId xmlns:a16="http://schemas.microsoft.com/office/drawing/2014/main" id="{117DEB52-D88D-C54E-8E2A-559A15CE4C41}"/>
                </a:ext>
              </a:extLst>
            </p:cNvPr>
            <p:cNvCxnSpPr>
              <a:cxnSpLocks/>
            </p:cNvCxnSpPr>
            <p:nvPr/>
          </p:nvCxnSpPr>
          <p:spPr bwMode="auto">
            <a:xfrm>
              <a:off x="677416" y="4155631"/>
              <a:ext cx="37505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3" name="TextBox 2">
            <a:extLst>
              <a:ext uri="{FF2B5EF4-FFF2-40B4-BE49-F238E27FC236}">
                <a16:creationId xmlns:a16="http://schemas.microsoft.com/office/drawing/2014/main" id="{6A2822D3-5E29-A441-92ED-18AA32204685}"/>
              </a:ext>
            </a:extLst>
          </p:cNvPr>
          <p:cNvSpPr txBox="1"/>
          <p:nvPr/>
        </p:nvSpPr>
        <p:spPr>
          <a:xfrm>
            <a:off x="3744913" y="859447"/>
            <a:ext cx="1569660" cy="461665"/>
          </a:xfrm>
          <a:prstGeom prst="rect">
            <a:avLst/>
          </a:prstGeom>
          <a:noFill/>
        </p:spPr>
        <p:txBody>
          <a:bodyPr wrap="none" rtlCol="0">
            <a:spAutoFit/>
          </a:bodyPr>
          <a:lstStyle/>
          <a:p>
            <a:r>
              <a:rPr lang="en-US" sz="1200" b="1" dirty="0">
                <a:solidFill>
                  <a:schemeClr val="tx2"/>
                </a:solidFill>
              </a:rPr>
              <a:t>SLICE THICKNESS</a:t>
            </a:r>
          </a:p>
          <a:p>
            <a:r>
              <a:rPr lang="en-US" sz="1200" dirty="0"/>
              <a:t>e.g., 2.5 mm</a:t>
            </a:r>
          </a:p>
        </p:txBody>
      </p:sp>
      <p:sp>
        <p:nvSpPr>
          <p:cNvPr id="183324" name="Text Box 28">
            <a:extLst>
              <a:ext uri="{FF2B5EF4-FFF2-40B4-BE49-F238E27FC236}">
                <a16:creationId xmlns:a16="http://schemas.microsoft.com/office/drawing/2014/main" id="{B3B6B1A7-BB28-3045-A34B-34715911015B}"/>
              </a:ext>
            </a:extLst>
          </p:cNvPr>
          <p:cNvSpPr txBox="1">
            <a:spLocks noChangeArrowheads="1"/>
          </p:cNvSpPr>
          <p:nvPr/>
        </p:nvSpPr>
        <p:spPr bwMode="auto">
          <a:xfrm>
            <a:off x="5770959" y="2620294"/>
            <a:ext cx="1597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dirty="0">
                <a:solidFill>
                  <a:schemeClr val="tx2"/>
                </a:solidFill>
              </a:rPr>
              <a:t>IN-PLANE SLICE</a:t>
            </a:r>
            <a:endParaRPr lang="en-CA" altLang="en-US" sz="1400" b="1" dirty="0">
              <a:solidFill>
                <a:schemeClr val="tx2"/>
              </a:solidFill>
            </a:endParaRPr>
          </a:p>
        </p:txBody>
      </p:sp>
      <p:grpSp>
        <p:nvGrpSpPr>
          <p:cNvPr id="183325" name="Group 29">
            <a:extLst>
              <a:ext uri="{FF2B5EF4-FFF2-40B4-BE49-F238E27FC236}">
                <a16:creationId xmlns:a16="http://schemas.microsoft.com/office/drawing/2014/main" id="{DC8CA782-71CC-B649-804F-EAF8E686F284}"/>
              </a:ext>
            </a:extLst>
          </p:cNvPr>
          <p:cNvGrpSpPr>
            <a:grpSpLocks/>
          </p:cNvGrpSpPr>
          <p:nvPr/>
        </p:nvGrpSpPr>
        <p:grpSpPr bwMode="auto">
          <a:xfrm>
            <a:off x="3419872" y="3077493"/>
            <a:ext cx="1589087" cy="2895600"/>
            <a:chOff x="2359" y="2448"/>
            <a:chExt cx="1001" cy="1824"/>
          </a:xfrm>
        </p:grpSpPr>
        <p:sp>
          <p:nvSpPr>
            <p:cNvPr id="183326" name="Line 30">
              <a:extLst>
                <a:ext uri="{FF2B5EF4-FFF2-40B4-BE49-F238E27FC236}">
                  <a16:creationId xmlns:a16="http://schemas.microsoft.com/office/drawing/2014/main" id="{740A128B-1381-5641-AD1C-53D8654D7D39}"/>
                </a:ext>
              </a:extLst>
            </p:cNvPr>
            <p:cNvSpPr>
              <a:spLocks noChangeShapeType="1"/>
            </p:cNvSpPr>
            <p:nvPr/>
          </p:nvSpPr>
          <p:spPr bwMode="auto">
            <a:xfrm>
              <a:off x="3360" y="2448"/>
              <a:ext cx="0" cy="1824"/>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3327" name="Text Box 31">
              <a:extLst>
                <a:ext uri="{FF2B5EF4-FFF2-40B4-BE49-F238E27FC236}">
                  <a16:creationId xmlns:a16="http://schemas.microsoft.com/office/drawing/2014/main" id="{DC29ED92-1350-8344-9478-B59E9040D983}"/>
                </a:ext>
              </a:extLst>
            </p:cNvPr>
            <p:cNvSpPr txBox="1">
              <a:spLocks noChangeArrowheads="1"/>
            </p:cNvSpPr>
            <p:nvPr/>
          </p:nvSpPr>
          <p:spPr bwMode="auto">
            <a:xfrm>
              <a:off x="2359" y="3696"/>
              <a:ext cx="95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dirty="0"/>
                <a:t>Field of View (FOV)</a:t>
              </a:r>
            </a:p>
            <a:p>
              <a:pPr algn="ctr"/>
              <a:r>
                <a:rPr lang="en-US" altLang="en-US" sz="1200" dirty="0"/>
                <a:t>e.g., 21.0 cm</a:t>
              </a:r>
              <a:endParaRPr lang="en-CA" altLang="en-US" sz="1200" dirty="0"/>
            </a:p>
          </p:txBody>
        </p:sp>
      </p:grpSp>
      <p:pic>
        <p:nvPicPr>
          <p:cNvPr id="5" name="Picture 4">
            <a:extLst>
              <a:ext uri="{FF2B5EF4-FFF2-40B4-BE49-F238E27FC236}">
                <a16:creationId xmlns:a16="http://schemas.microsoft.com/office/drawing/2014/main" id="{7C73906F-C2EA-B341-A26D-277804A9149B}"/>
              </a:ext>
            </a:extLst>
          </p:cNvPr>
          <p:cNvPicPr>
            <a:picLocks noChangeAspect="1"/>
          </p:cNvPicPr>
          <p:nvPr/>
        </p:nvPicPr>
        <p:blipFill>
          <a:blip r:embed="rId3"/>
          <a:stretch>
            <a:fillRect/>
          </a:stretch>
        </p:blipFill>
        <p:spPr>
          <a:xfrm>
            <a:off x="5164452" y="2865781"/>
            <a:ext cx="3296789" cy="3269258"/>
          </a:xfrm>
          <a:prstGeom prst="rect">
            <a:avLst/>
          </a:prstGeom>
        </p:spPr>
      </p:pic>
      <p:pic>
        <p:nvPicPr>
          <p:cNvPr id="6" name="Picture 5">
            <a:extLst>
              <a:ext uri="{FF2B5EF4-FFF2-40B4-BE49-F238E27FC236}">
                <a16:creationId xmlns:a16="http://schemas.microsoft.com/office/drawing/2014/main" id="{542005B3-0747-4441-94CB-A5D81586CCB0}"/>
              </a:ext>
            </a:extLst>
          </p:cNvPr>
          <p:cNvPicPr>
            <a:picLocks noChangeAspect="1"/>
          </p:cNvPicPr>
          <p:nvPr/>
        </p:nvPicPr>
        <p:blipFill>
          <a:blip r:embed="rId4"/>
          <a:stretch>
            <a:fillRect/>
          </a:stretch>
        </p:blipFill>
        <p:spPr>
          <a:xfrm>
            <a:off x="5223932" y="2974522"/>
            <a:ext cx="3096000" cy="3096000"/>
          </a:xfrm>
          <a:prstGeom prst="rect">
            <a:avLst/>
          </a:prstGeom>
        </p:spPr>
      </p:pic>
      <p:grpSp>
        <p:nvGrpSpPr>
          <p:cNvPr id="214" name="Group 62">
            <a:extLst>
              <a:ext uri="{FF2B5EF4-FFF2-40B4-BE49-F238E27FC236}">
                <a16:creationId xmlns:a16="http://schemas.microsoft.com/office/drawing/2014/main" id="{BF3688A7-3E97-3E47-91FF-6FB1B2D4CE25}"/>
              </a:ext>
            </a:extLst>
          </p:cNvPr>
          <p:cNvGrpSpPr>
            <a:grpSpLocks/>
          </p:cNvGrpSpPr>
          <p:nvPr/>
        </p:nvGrpSpPr>
        <p:grpSpPr bwMode="auto">
          <a:xfrm>
            <a:off x="5207478" y="2961210"/>
            <a:ext cx="3114000" cy="3114000"/>
            <a:chOff x="3431" y="2367"/>
            <a:chExt cx="1809" cy="1809"/>
          </a:xfrm>
        </p:grpSpPr>
        <p:sp>
          <p:nvSpPr>
            <p:cNvPr id="215" name="Line 63">
              <a:extLst>
                <a:ext uri="{FF2B5EF4-FFF2-40B4-BE49-F238E27FC236}">
                  <a16:creationId xmlns:a16="http://schemas.microsoft.com/office/drawing/2014/main" id="{5FE56CD2-08D8-0240-9E94-14CB71BF5CEC}"/>
                </a:ext>
              </a:extLst>
            </p:cNvPr>
            <p:cNvSpPr>
              <a:spLocks noChangeAspect="1" noChangeShapeType="1"/>
            </p:cNvSpPr>
            <p:nvPr/>
          </p:nvSpPr>
          <p:spPr bwMode="auto">
            <a:xfrm>
              <a:off x="3461"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 name="Line 64">
              <a:extLst>
                <a:ext uri="{FF2B5EF4-FFF2-40B4-BE49-F238E27FC236}">
                  <a16:creationId xmlns:a16="http://schemas.microsoft.com/office/drawing/2014/main" id="{D1851BFE-C477-884B-A2A9-9FAE0F6C2DCC}"/>
                </a:ext>
              </a:extLst>
            </p:cNvPr>
            <p:cNvSpPr>
              <a:spLocks noChangeAspect="1" noChangeShapeType="1"/>
            </p:cNvSpPr>
            <p:nvPr/>
          </p:nvSpPr>
          <p:spPr bwMode="auto">
            <a:xfrm>
              <a:off x="3547"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7" name="Line 65">
              <a:extLst>
                <a:ext uri="{FF2B5EF4-FFF2-40B4-BE49-F238E27FC236}">
                  <a16:creationId xmlns:a16="http://schemas.microsoft.com/office/drawing/2014/main" id="{375676B1-9F51-3F45-AE4A-EFC5914E37D9}"/>
                </a:ext>
              </a:extLst>
            </p:cNvPr>
            <p:cNvSpPr>
              <a:spLocks noChangeAspect="1" noChangeShapeType="1"/>
            </p:cNvSpPr>
            <p:nvPr/>
          </p:nvSpPr>
          <p:spPr bwMode="auto">
            <a:xfrm>
              <a:off x="3633"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 name="Line 66">
              <a:extLst>
                <a:ext uri="{FF2B5EF4-FFF2-40B4-BE49-F238E27FC236}">
                  <a16:creationId xmlns:a16="http://schemas.microsoft.com/office/drawing/2014/main" id="{0A646AC8-C541-464C-B299-78E7FD6D3DA6}"/>
                </a:ext>
              </a:extLst>
            </p:cNvPr>
            <p:cNvSpPr>
              <a:spLocks noChangeAspect="1" noChangeShapeType="1"/>
            </p:cNvSpPr>
            <p:nvPr/>
          </p:nvSpPr>
          <p:spPr bwMode="auto">
            <a:xfrm>
              <a:off x="3719"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9" name="Line 67">
              <a:extLst>
                <a:ext uri="{FF2B5EF4-FFF2-40B4-BE49-F238E27FC236}">
                  <a16:creationId xmlns:a16="http://schemas.microsoft.com/office/drawing/2014/main" id="{1EB1F28B-21B2-F946-87DE-12BEF2356396}"/>
                </a:ext>
              </a:extLst>
            </p:cNvPr>
            <p:cNvSpPr>
              <a:spLocks noChangeAspect="1" noChangeShapeType="1"/>
            </p:cNvSpPr>
            <p:nvPr/>
          </p:nvSpPr>
          <p:spPr bwMode="auto">
            <a:xfrm>
              <a:off x="3806"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0" name="Line 68">
              <a:extLst>
                <a:ext uri="{FF2B5EF4-FFF2-40B4-BE49-F238E27FC236}">
                  <a16:creationId xmlns:a16="http://schemas.microsoft.com/office/drawing/2014/main" id="{E1CBCC71-ABE2-0541-859F-7C82901B1C4F}"/>
                </a:ext>
              </a:extLst>
            </p:cNvPr>
            <p:cNvSpPr>
              <a:spLocks noChangeAspect="1" noChangeShapeType="1"/>
            </p:cNvSpPr>
            <p:nvPr/>
          </p:nvSpPr>
          <p:spPr bwMode="auto">
            <a:xfrm>
              <a:off x="3892"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1" name="Line 69">
              <a:extLst>
                <a:ext uri="{FF2B5EF4-FFF2-40B4-BE49-F238E27FC236}">
                  <a16:creationId xmlns:a16="http://schemas.microsoft.com/office/drawing/2014/main" id="{55BD52C6-2DD8-4846-9C1A-BBE1078ECAEF}"/>
                </a:ext>
              </a:extLst>
            </p:cNvPr>
            <p:cNvSpPr>
              <a:spLocks noChangeAspect="1" noChangeShapeType="1"/>
            </p:cNvSpPr>
            <p:nvPr/>
          </p:nvSpPr>
          <p:spPr bwMode="auto">
            <a:xfrm>
              <a:off x="3978"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2" name="Line 70">
              <a:extLst>
                <a:ext uri="{FF2B5EF4-FFF2-40B4-BE49-F238E27FC236}">
                  <a16:creationId xmlns:a16="http://schemas.microsoft.com/office/drawing/2014/main" id="{040E15A1-1D46-A64E-B90A-F81832BE2244}"/>
                </a:ext>
              </a:extLst>
            </p:cNvPr>
            <p:cNvSpPr>
              <a:spLocks noChangeAspect="1" noChangeShapeType="1"/>
            </p:cNvSpPr>
            <p:nvPr/>
          </p:nvSpPr>
          <p:spPr bwMode="auto">
            <a:xfrm>
              <a:off x="4063"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3" name="Line 71">
              <a:extLst>
                <a:ext uri="{FF2B5EF4-FFF2-40B4-BE49-F238E27FC236}">
                  <a16:creationId xmlns:a16="http://schemas.microsoft.com/office/drawing/2014/main" id="{EAD02126-0949-3B40-8090-23C21D939CC8}"/>
                </a:ext>
              </a:extLst>
            </p:cNvPr>
            <p:cNvSpPr>
              <a:spLocks noChangeAspect="1" noChangeShapeType="1"/>
            </p:cNvSpPr>
            <p:nvPr/>
          </p:nvSpPr>
          <p:spPr bwMode="auto">
            <a:xfrm>
              <a:off x="4149"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4" name="Line 72">
              <a:extLst>
                <a:ext uri="{FF2B5EF4-FFF2-40B4-BE49-F238E27FC236}">
                  <a16:creationId xmlns:a16="http://schemas.microsoft.com/office/drawing/2014/main" id="{69A4A51C-566B-EF40-8A85-CACC66E0F234}"/>
                </a:ext>
              </a:extLst>
            </p:cNvPr>
            <p:cNvSpPr>
              <a:spLocks noChangeAspect="1" noChangeShapeType="1"/>
            </p:cNvSpPr>
            <p:nvPr/>
          </p:nvSpPr>
          <p:spPr bwMode="auto">
            <a:xfrm>
              <a:off x="4236"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 name="Line 73">
              <a:extLst>
                <a:ext uri="{FF2B5EF4-FFF2-40B4-BE49-F238E27FC236}">
                  <a16:creationId xmlns:a16="http://schemas.microsoft.com/office/drawing/2014/main" id="{5B6343A8-2968-D644-9A62-EA5E68BF0F6C}"/>
                </a:ext>
              </a:extLst>
            </p:cNvPr>
            <p:cNvSpPr>
              <a:spLocks noChangeAspect="1" noChangeShapeType="1"/>
            </p:cNvSpPr>
            <p:nvPr/>
          </p:nvSpPr>
          <p:spPr bwMode="auto">
            <a:xfrm>
              <a:off x="3433"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 name="Line 74">
              <a:extLst>
                <a:ext uri="{FF2B5EF4-FFF2-40B4-BE49-F238E27FC236}">
                  <a16:creationId xmlns:a16="http://schemas.microsoft.com/office/drawing/2014/main" id="{C4E1C7F5-E685-C640-ACE7-56F091B9042C}"/>
                </a:ext>
              </a:extLst>
            </p:cNvPr>
            <p:cNvSpPr>
              <a:spLocks noChangeAspect="1" noChangeShapeType="1"/>
            </p:cNvSpPr>
            <p:nvPr/>
          </p:nvSpPr>
          <p:spPr bwMode="auto">
            <a:xfrm>
              <a:off x="3490"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7" name="Line 75">
              <a:extLst>
                <a:ext uri="{FF2B5EF4-FFF2-40B4-BE49-F238E27FC236}">
                  <a16:creationId xmlns:a16="http://schemas.microsoft.com/office/drawing/2014/main" id="{9455D088-FC36-CC4A-8BCC-1CAE903A11D2}"/>
                </a:ext>
              </a:extLst>
            </p:cNvPr>
            <p:cNvSpPr>
              <a:spLocks noChangeAspect="1" noChangeShapeType="1"/>
            </p:cNvSpPr>
            <p:nvPr/>
          </p:nvSpPr>
          <p:spPr bwMode="auto">
            <a:xfrm>
              <a:off x="3576"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8" name="Line 76">
              <a:extLst>
                <a:ext uri="{FF2B5EF4-FFF2-40B4-BE49-F238E27FC236}">
                  <a16:creationId xmlns:a16="http://schemas.microsoft.com/office/drawing/2014/main" id="{51F4D5F2-D103-8047-B84E-03ED2C9011DF}"/>
                </a:ext>
              </a:extLst>
            </p:cNvPr>
            <p:cNvSpPr>
              <a:spLocks noChangeAspect="1" noChangeShapeType="1"/>
            </p:cNvSpPr>
            <p:nvPr/>
          </p:nvSpPr>
          <p:spPr bwMode="auto">
            <a:xfrm>
              <a:off x="3662"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9" name="Line 77">
              <a:extLst>
                <a:ext uri="{FF2B5EF4-FFF2-40B4-BE49-F238E27FC236}">
                  <a16:creationId xmlns:a16="http://schemas.microsoft.com/office/drawing/2014/main" id="{357D15EE-2CC9-964C-A66E-1DB798C24F29}"/>
                </a:ext>
              </a:extLst>
            </p:cNvPr>
            <p:cNvSpPr>
              <a:spLocks noChangeAspect="1" noChangeShapeType="1"/>
            </p:cNvSpPr>
            <p:nvPr/>
          </p:nvSpPr>
          <p:spPr bwMode="auto">
            <a:xfrm>
              <a:off x="3748"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4" name="Line 78">
              <a:extLst>
                <a:ext uri="{FF2B5EF4-FFF2-40B4-BE49-F238E27FC236}">
                  <a16:creationId xmlns:a16="http://schemas.microsoft.com/office/drawing/2014/main" id="{1AE7E248-7AFE-7B41-94E8-F52864C7518B}"/>
                </a:ext>
              </a:extLst>
            </p:cNvPr>
            <p:cNvSpPr>
              <a:spLocks noChangeAspect="1" noChangeShapeType="1"/>
            </p:cNvSpPr>
            <p:nvPr/>
          </p:nvSpPr>
          <p:spPr bwMode="auto">
            <a:xfrm>
              <a:off x="3834"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 name="Line 79">
              <a:extLst>
                <a:ext uri="{FF2B5EF4-FFF2-40B4-BE49-F238E27FC236}">
                  <a16:creationId xmlns:a16="http://schemas.microsoft.com/office/drawing/2014/main" id="{C26E4A4A-4111-0F4B-A70F-A6D709EA632B}"/>
                </a:ext>
              </a:extLst>
            </p:cNvPr>
            <p:cNvSpPr>
              <a:spLocks noChangeAspect="1" noChangeShapeType="1"/>
            </p:cNvSpPr>
            <p:nvPr/>
          </p:nvSpPr>
          <p:spPr bwMode="auto">
            <a:xfrm>
              <a:off x="3920"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6" name="Line 80">
              <a:extLst>
                <a:ext uri="{FF2B5EF4-FFF2-40B4-BE49-F238E27FC236}">
                  <a16:creationId xmlns:a16="http://schemas.microsoft.com/office/drawing/2014/main" id="{347B2691-9B31-7641-AC3D-8518F48CBBBA}"/>
                </a:ext>
              </a:extLst>
            </p:cNvPr>
            <p:cNvSpPr>
              <a:spLocks noChangeAspect="1" noChangeShapeType="1"/>
            </p:cNvSpPr>
            <p:nvPr/>
          </p:nvSpPr>
          <p:spPr bwMode="auto">
            <a:xfrm>
              <a:off x="4007"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8" name="Line 81">
              <a:extLst>
                <a:ext uri="{FF2B5EF4-FFF2-40B4-BE49-F238E27FC236}">
                  <a16:creationId xmlns:a16="http://schemas.microsoft.com/office/drawing/2014/main" id="{45D6341B-3373-CA46-916B-8EA7168EA236}"/>
                </a:ext>
              </a:extLst>
            </p:cNvPr>
            <p:cNvSpPr>
              <a:spLocks noChangeAspect="1" noChangeShapeType="1"/>
            </p:cNvSpPr>
            <p:nvPr/>
          </p:nvSpPr>
          <p:spPr bwMode="auto">
            <a:xfrm>
              <a:off x="4092"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9" name="Line 82">
              <a:extLst>
                <a:ext uri="{FF2B5EF4-FFF2-40B4-BE49-F238E27FC236}">
                  <a16:creationId xmlns:a16="http://schemas.microsoft.com/office/drawing/2014/main" id="{12749568-0436-CC42-BE82-81E888725181}"/>
                </a:ext>
              </a:extLst>
            </p:cNvPr>
            <p:cNvSpPr>
              <a:spLocks noChangeAspect="1" noChangeShapeType="1"/>
            </p:cNvSpPr>
            <p:nvPr/>
          </p:nvSpPr>
          <p:spPr bwMode="auto">
            <a:xfrm>
              <a:off x="4178"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 name="Line 83">
              <a:extLst>
                <a:ext uri="{FF2B5EF4-FFF2-40B4-BE49-F238E27FC236}">
                  <a16:creationId xmlns:a16="http://schemas.microsoft.com/office/drawing/2014/main" id="{3CACB59D-6FE1-B644-A3E6-F3F7A0C3D43F}"/>
                </a:ext>
              </a:extLst>
            </p:cNvPr>
            <p:cNvSpPr>
              <a:spLocks noChangeAspect="1" noChangeShapeType="1"/>
            </p:cNvSpPr>
            <p:nvPr/>
          </p:nvSpPr>
          <p:spPr bwMode="auto">
            <a:xfrm>
              <a:off x="4264"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 name="Line 84">
              <a:extLst>
                <a:ext uri="{FF2B5EF4-FFF2-40B4-BE49-F238E27FC236}">
                  <a16:creationId xmlns:a16="http://schemas.microsoft.com/office/drawing/2014/main" id="{F504CBA2-AEE2-164E-B905-529B909BE8E8}"/>
                </a:ext>
              </a:extLst>
            </p:cNvPr>
            <p:cNvSpPr>
              <a:spLocks noChangeAspect="1" noChangeShapeType="1"/>
            </p:cNvSpPr>
            <p:nvPr/>
          </p:nvSpPr>
          <p:spPr bwMode="auto">
            <a:xfrm>
              <a:off x="4322"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 name="Line 85">
              <a:extLst>
                <a:ext uri="{FF2B5EF4-FFF2-40B4-BE49-F238E27FC236}">
                  <a16:creationId xmlns:a16="http://schemas.microsoft.com/office/drawing/2014/main" id="{5E98F14C-74ED-BB4D-B791-3AF0F22D0685}"/>
                </a:ext>
              </a:extLst>
            </p:cNvPr>
            <p:cNvSpPr>
              <a:spLocks noChangeAspect="1" noChangeShapeType="1"/>
            </p:cNvSpPr>
            <p:nvPr/>
          </p:nvSpPr>
          <p:spPr bwMode="auto">
            <a:xfrm>
              <a:off x="4379"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 name="Line 86">
              <a:extLst>
                <a:ext uri="{FF2B5EF4-FFF2-40B4-BE49-F238E27FC236}">
                  <a16:creationId xmlns:a16="http://schemas.microsoft.com/office/drawing/2014/main" id="{D719119A-A780-7040-93B6-27BDC41712F5}"/>
                </a:ext>
              </a:extLst>
            </p:cNvPr>
            <p:cNvSpPr>
              <a:spLocks noChangeAspect="1" noChangeShapeType="1"/>
            </p:cNvSpPr>
            <p:nvPr/>
          </p:nvSpPr>
          <p:spPr bwMode="auto">
            <a:xfrm>
              <a:off x="4494"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 name="Line 87">
              <a:extLst>
                <a:ext uri="{FF2B5EF4-FFF2-40B4-BE49-F238E27FC236}">
                  <a16:creationId xmlns:a16="http://schemas.microsoft.com/office/drawing/2014/main" id="{08DA64E6-732B-C640-AF80-D4D7C7825875}"/>
                </a:ext>
              </a:extLst>
            </p:cNvPr>
            <p:cNvSpPr>
              <a:spLocks noChangeAspect="1" noChangeShapeType="1"/>
            </p:cNvSpPr>
            <p:nvPr/>
          </p:nvSpPr>
          <p:spPr bwMode="auto">
            <a:xfrm>
              <a:off x="4609"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 name="Line 88">
              <a:extLst>
                <a:ext uri="{FF2B5EF4-FFF2-40B4-BE49-F238E27FC236}">
                  <a16:creationId xmlns:a16="http://schemas.microsoft.com/office/drawing/2014/main" id="{32817DB9-6FE0-1F48-8C57-B3354FE72868}"/>
                </a:ext>
              </a:extLst>
            </p:cNvPr>
            <p:cNvSpPr>
              <a:spLocks noChangeAspect="1" noChangeShapeType="1"/>
            </p:cNvSpPr>
            <p:nvPr/>
          </p:nvSpPr>
          <p:spPr bwMode="auto">
            <a:xfrm>
              <a:off x="4723"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 name="Line 89">
              <a:extLst>
                <a:ext uri="{FF2B5EF4-FFF2-40B4-BE49-F238E27FC236}">
                  <a16:creationId xmlns:a16="http://schemas.microsoft.com/office/drawing/2014/main" id="{372F3F6D-0724-144E-B58C-DB8B2BE4B79E}"/>
                </a:ext>
              </a:extLst>
            </p:cNvPr>
            <p:cNvSpPr>
              <a:spLocks noChangeAspect="1" noChangeShapeType="1"/>
            </p:cNvSpPr>
            <p:nvPr/>
          </p:nvSpPr>
          <p:spPr bwMode="auto">
            <a:xfrm>
              <a:off x="4838"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7" name="Line 90">
              <a:extLst>
                <a:ext uri="{FF2B5EF4-FFF2-40B4-BE49-F238E27FC236}">
                  <a16:creationId xmlns:a16="http://schemas.microsoft.com/office/drawing/2014/main" id="{193BFFFB-C20E-B948-8D24-BDC498C766AB}"/>
                </a:ext>
              </a:extLst>
            </p:cNvPr>
            <p:cNvSpPr>
              <a:spLocks noChangeAspect="1" noChangeShapeType="1"/>
            </p:cNvSpPr>
            <p:nvPr/>
          </p:nvSpPr>
          <p:spPr bwMode="auto">
            <a:xfrm>
              <a:off x="4953"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8" name="Line 91">
              <a:extLst>
                <a:ext uri="{FF2B5EF4-FFF2-40B4-BE49-F238E27FC236}">
                  <a16:creationId xmlns:a16="http://schemas.microsoft.com/office/drawing/2014/main" id="{73AF52C2-B36C-F349-B6C2-009132B5D38D}"/>
                </a:ext>
              </a:extLst>
            </p:cNvPr>
            <p:cNvSpPr>
              <a:spLocks noChangeAspect="1" noChangeShapeType="1"/>
            </p:cNvSpPr>
            <p:nvPr/>
          </p:nvSpPr>
          <p:spPr bwMode="auto">
            <a:xfrm>
              <a:off x="5068"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9" name="Line 92">
              <a:extLst>
                <a:ext uri="{FF2B5EF4-FFF2-40B4-BE49-F238E27FC236}">
                  <a16:creationId xmlns:a16="http://schemas.microsoft.com/office/drawing/2014/main" id="{FD60CF97-EF10-F543-A1BD-0B302E892788}"/>
                </a:ext>
              </a:extLst>
            </p:cNvPr>
            <p:cNvSpPr>
              <a:spLocks noChangeAspect="1" noChangeShapeType="1"/>
            </p:cNvSpPr>
            <p:nvPr/>
          </p:nvSpPr>
          <p:spPr bwMode="auto">
            <a:xfrm>
              <a:off x="5154"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 name="Line 93">
              <a:extLst>
                <a:ext uri="{FF2B5EF4-FFF2-40B4-BE49-F238E27FC236}">
                  <a16:creationId xmlns:a16="http://schemas.microsoft.com/office/drawing/2014/main" id="{DA40B401-CFD8-8F4B-9622-32018B15796B}"/>
                </a:ext>
              </a:extLst>
            </p:cNvPr>
            <p:cNvSpPr>
              <a:spLocks noChangeAspect="1" noChangeShapeType="1"/>
            </p:cNvSpPr>
            <p:nvPr/>
          </p:nvSpPr>
          <p:spPr bwMode="auto">
            <a:xfrm>
              <a:off x="5211"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 name="Line 94">
              <a:extLst>
                <a:ext uri="{FF2B5EF4-FFF2-40B4-BE49-F238E27FC236}">
                  <a16:creationId xmlns:a16="http://schemas.microsoft.com/office/drawing/2014/main" id="{9B3C36BC-F317-F54C-8035-3C686B11D109}"/>
                </a:ext>
              </a:extLst>
            </p:cNvPr>
            <p:cNvSpPr>
              <a:spLocks noChangeAspect="1" noChangeShapeType="1"/>
            </p:cNvSpPr>
            <p:nvPr/>
          </p:nvSpPr>
          <p:spPr bwMode="auto">
            <a:xfrm>
              <a:off x="4408"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 name="Line 95">
              <a:extLst>
                <a:ext uri="{FF2B5EF4-FFF2-40B4-BE49-F238E27FC236}">
                  <a16:creationId xmlns:a16="http://schemas.microsoft.com/office/drawing/2014/main" id="{D5DDBB2C-16E8-4A4A-B515-8758F8619D8E}"/>
                </a:ext>
              </a:extLst>
            </p:cNvPr>
            <p:cNvSpPr>
              <a:spLocks noChangeAspect="1" noChangeShapeType="1"/>
            </p:cNvSpPr>
            <p:nvPr/>
          </p:nvSpPr>
          <p:spPr bwMode="auto">
            <a:xfrm>
              <a:off x="4523"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 name="Line 96">
              <a:extLst>
                <a:ext uri="{FF2B5EF4-FFF2-40B4-BE49-F238E27FC236}">
                  <a16:creationId xmlns:a16="http://schemas.microsoft.com/office/drawing/2014/main" id="{1D981F11-2500-0B4C-B315-8B3C8D70A78F}"/>
                </a:ext>
              </a:extLst>
            </p:cNvPr>
            <p:cNvSpPr>
              <a:spLocks noChangeAspect="1" noChangeShapeType="1"/>
            </p:cNvSpPr>
            <p:nvPr/>
          </p:nvSpPr>
          <p:spPr bwMode="auto">
            <a:xfrm>
              <a:off x="4638"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 name="Line 97">
              <a:extLst>
                <a:ext uri="{FF2B5EF4-FFF2-40B4-BE49-F238E27FC236}">
                  <a16:creationId xmlns:a16="http://schemas.microsoft.com/office/drawing/2014/main" id="{0E0D1102-0301-AA43-954F-D864B3AEEBE0}"/>
                </a:ext>
              </a:extLst>
            </p:cNvPr>
            <p:cNvSpPr>
              <a:spLocks noChangeAspect="1" noChangeShapeType="1"/>
            </p:cNvSpPr>
            <p:nvPr/>
          </p:nvSpPr>
          <p:spPr bwMode="auto">
            <a:xfrm>
              <a:off x="4752"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 name="Line 98">
              <a:extLst>
                <a:ext uri="{FF2B5EF4-FFF2-40B4-BE49-F238E27FC236}">
                  <a16:creationId xmlns:a16="http://schemas.microsoft.com/office/drawing/2014/main" id="{44258665-F33F-DB44-9647-C26A7153394E}"/>
                </a:ext>
              </a:extLst>
            </p:cNvPr>
            <p:cNvSpPr>
              <a:spLocks noChangeAspect="1" noChangeShapeType="1"/>
            </p:cNvSpPr>
            <p:nvPr/>
          </p:nvSpPr>
          <p:spPr bwMode="auto">
            <a:xfrm>
              <a:off x="4867"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 name="Line 99">
              <a:extLst>
                <a:ext uri="{FF2B5EF4-FFF2-40B4-BE49-F238E27FC236}">
                  <a16:creationId xmlns:a16="http://schemas.microsoft.com/office/drawing/2014/main" id="{7EF8269C-9C1E-FA40-B2EC-5787D2476317}"/>
                </a:ext>
              </a:extLst>
            </p:cNvPr>
            <p:cNvSpPr>
              <a:spLocks noChangeAspect="1" noChangeShapeType="1"/>
            </p:cNvSpPr>
            <p:nvPr/>
          </p:nvSpPr>
          <p:spPr bwMode="auto">
            <a:xfrm>
              <a:off x="4982"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 name="Line 100">
              <a:extLst>
                <a:ext uri="{FF2B5EF4-FFF2-40B4-BE49-F238E27FC236}">
                  <a16:creationId xmlns:a16="http://schemas.microsoft.com/office/drawing/2014/main" id="{E03904A3-25FD-F44F-9320-6184C311F18C}"/>
                </a:ext>
              </a:extLst>
            </p:cNvPr>
            <p:cNvSpPr>
              <a:spLocks noChangeAspect="1" noChangeShapeType="1"/>
            </p:cNvSpPr>
            <p:nvPr/>
          </p:nvSpPr>
          <p:spPr bwMode="auto">
            <a:xfrm>
              <a:off x="5096"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 name="Line 101">
              <a:extLst>
                <a:ext uri="{FF2B5EF4-FFF2-40B4-BE49-F238E27FC236}">
                  <a16:creationId xmlns:a16="http://schemas.microsoft.com/office/drawing/2014/main" id="{4B9B5014-6122-DC43-A8B2-794FC3250FA1}"/>
                </a:ext>
              </a:extLst>
            </p:cNvPr>
            <p:cNvSpPr>
              <a:spLocks noChangeAspect="1" noChangeShapeType="1"/>
            </p:cNvSpPr>
            <p:nvPr/>
          </p:nvSpPr>
          <p:spPr bwMode="auto">
            <a:xfrm>
              <a:off x="3518"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 name="Line 102">
              <a:extLst>
                <a:ext uri="{FF2B5EF4-FFF2-40B4-BE49-F238E27FC236}">
                  <a16:creationId xmlns:a16="http://schemas.microsoft.com/office/drawing/2014/main" id="{C9017541-763F-234C-9ED4-06B32C0F79A2}"/>
                </a:ext>
              </a:extLst>
            </p:cNvPr>
            <p:cNvSpPr>
              <a:spLocks noChangeAspect="1" noChangeShapeType="1"/>
            </p:cNvSpPr>
            <p:nvPr/>
          </p:nvSpPr>
          <p:spPr bwMode="auto">
            <a:xfrm>
              <a:off x="3605"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 name="Line 103">
              <a:extLst>
                <a:ext uri="{FF2B5EF4-FFF2-40B4-BE49-F238E27FC236}">
                  <a16:creationId xmlns:a16="http://schemas.microsoft.com/office/drawing/2014/main" id="{F1F5F1E2-49DD-9644-B69A-3DBC8A1B8E1B}"/>
                </a:ext>
              </a:extLst>
            </p:cNvPr>
            <p:cNvSpPr>
              <a:spLocks noChangeAspect="1" noChangeShapeType="1"/>
            </p:cNvSpPr>
            <p:nvPr/>
          </p:nvSpPr>
          <p:spPr bwMode="auto">
            <a:xfrm>
              <a:off x="3691"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9" name="Line 104">
              <a:extLst>
                <a:ext uri="{FF2B5EF4-FFF2-40B4-BE49-F238E27FC236}">
                  <a16:creationId xmlns:a16="http://schemas.microsoft.com/office/drawing/2014/main" id="{61088BC5-9167-4945-85B2-653A891CE605}"/>
                </a:ext>
              </a:extLst>
            </p:cNvPr>
            <p:cNvSpPr>
              <a:spLocks noChangeAspect="1" noChangeShapeType="1"/>
            </p:cNvSpPr>
            <p:nvPr/>
          </p:nvSpPr>
          <p:spPr bwMode="auto">
            <a:xfrm>
              <a:off x="3777"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0" name="Line 105">
              <a:extLst>
                <a:ext uri="{FF2B5EF4-FFF2-40B4-BE49-F238E27FC236}">
                  <a16:creationId xmlns:a16="http://schemas.microsoft.com/office/drawing/2014/main" id="{35CA7B73-7BB5-834D-9280-CCBD4AE5F8CB}"/>
                </a:ext>
              </a:extLst>
            </p:cNvPr>
            <p:cNvSpPr>
              <a:spLocks noChangeAspect="1" noChangeShapeType="1"/>
            </p:cNvSpPr>
            <p:nvPr/>
          </p:nvSpPr>
          <p:spPr bwMode="auto">
            <a:xfrm>
              <a:off x="3863"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 name="Line 106">
              <a:extLst>
                <a:ext uri="{FF2B5EF4-FFF2-40B4-BE49-F238E27FC236}">
                  <a16:creationId xmlns:a16="http://schemas.microsoft.com/office/drawing/2014/main" id="{583F4938-AAF0-B24F-AB57-29C8EB44DEEC}"/>
                </a:ext>
              </a:extLst>
            </p:cNvPr>
            <p:cNvSpPr>
              <a:spLocks noChangeAspect="1" noChangeShapeType="1"/>
            </p:cNvSpPr>
            <p:nvPr/>
          </p:nvSpPr>
          <p:spPr bwMode="auto">
            <a:xfrm>
              <a:off x="3949"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2" name="Line 107">
              <a:extLst>
                <a:ext uri="{FF2B5EF4-FFF2-40B4-BE49-F238E27FC236}">
                  <a16:creationId xmlns:a16="http://schemas.microsoft.com/office/drawing/2014/main" id="{A16DC57C-6457-854D-BD40-4273C969B54B}"/>
                </a:ext>
              </a:extLst>
            </p:cNvPr>
            <p:cNvSpPr>
              <a:spLocks noChangeAspect="1" noChangeShapeType="1"/>
            </p:cNvSpPr>
            <p:nvPr/>
          </p:nvSpPr>
          <p:spPr bwMode="auto">
            <a:xfrm>
              <a:off x="4035"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3" name="Line 108">
              <a:extLst>
                <a:ext uri="{FF2B5EF4-FFF2-40B4-BE49-F238E27FC236}">
                  <a16:creationId xmlns:a16="http://schemas.microsoft.com/office/drawing/2014/main" id="{4884500E-FC4D-2948-8BF3-A4E29C1A7DBE}"/>
                </a:ext>
              </a:extLst>
            </p:cNvPr>
            <p:cNvSpPr>
              <a:spLocks noChangeAspect="1" noChangeShapeType="1"/>
            </p:cNvSpPr>
            <p:nvPr/>
          </p:nvSpPr>
          <p:spPr bwMode="auto">
            <a:xfrm>
              <a:off x="4121"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 name="Line 109">
              <a:extLst>
                <a:ext uri="{FF2B5EF4-FFF2-40B4-BE49-F238E27FC236}">
                  <a16:creationId xmlns:a16="http://schemas.microsoft.com/office/drawing/2014/main" id="{0C098736-4C31-1C4B-BD96-AFB01ECC637E}"/>
                </a:ext>
              </a:extLst>
            </p:cNvPr>
            <p:cNvSpPr>
              <a:spLocks noChangeAspect="1" noChangeShapeType="1"/>
            </p:cNvSpPr>
            <p:nvPr/>
          </p:nvSpPr>
          <p:spPr bwMode="auto">
            <a:xfrm>
              <a:off x="4207"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5" name="Line 110">
              <a:extLst>
                <a:ext uri="{FF2B5EF4-FFF2-40B4-BE49-F238E27FC236}">
                  <a16:creationId xmlns:a16="http://schemas.microsoft.com/office/drawing/2014/main" id="{AE43806C-2E4E-334F-8567-19516DD25B13}"/>
                </a:ext>
              </a:extLst>
            </p:cNvPr>
            <p:cNvSpPr>
              <a:spLocks noChangeAspect="1" noChangeShapeType="1"/>
            </p:cNvSpPr>
            <p:nvPr/>
          </p:nvSpPr>
          <p:spPr bwMode="auto">
            <a:xfrm>
              <a:off x="4293"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 name="Line 111">
              <a:extLst>
                <a:ext uri="{FF2B5EF4-FFF2-40B4-BE49-F238E27FC236}">
                  <a16:creationId xmlns:a16="http://schemas.microsoft.com/office/drawing/2014/main" id="{149FE4D5-73C4-4D4C-B918-B5FCE149ADC9}"/>
                </a:ext>
              </a:extLst>
            </p:cNvPr>
            <p:cNvSpPr>
              <a:spLocks noChangeAspect="1" noChangeShapeType="1"/>
            </p:cNvSpPr>
            <p:nvPr/>
          </p:nvSpPr>
          <p:spPr bwMode="auto">
            <a:xfrm>
              <a:off x="4351"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 name="Line 112">
              <a:extLst>
                <a:ext uri="{FF2B5EF4-FFF2-40B4-BE49-F238E27FC236}">
                  <a16:creationId xmlns:a16="http://schemas.microsoft.com/office/drawing/2014/main" id="{6E58505B-163A-624D-AB2C-86DB56D1E5FC}"/>
                </a:ext>
              </a:extLst>
            </p:cNvPr>
            <p:cNvSpPr>
              <a:spLocks noChangeAspect="1" noChangeShapeType="1"/>
            </p:cNvSpPr>
            <p:nvPr/>
          </p:nvSpPr>
          <p:spPr bwMode="auto">
            <a:xfrm>
              <a:off x="4437"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 name="Line 113">
              <a:extLst>
                <a:ext uri="{FF2B5EF4-FFF2-40B4-BE49-F238E27FC236}">
                  <a16:creationId xmlns:a16="http://schemas.microsoft.com/office/drawing/2014/main" id="{EE16DE7F-6728-8D40-89B1-8C4885CE1CC7}"/>
                </a:ext>
              </a:extLst>
            </p:cNvPr>
            <p:cNvSpPr>
              <a:spLocks noChangeAspect="1" noChangeShapeType="1"/>
            </p:cNvSpPr>
            <p:nvPr/>
          </p:nvSpPr>
          <p:spPr bwMode="auto">
            <a:xfrm>
              <a:off x="4552"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9" name="Line 114">
              <a:extLst>
                <a:ext uri="{FF2B5EF4-FFF2-40B4-BE49-F238E27FC236}">
                  <a16:creationId xmlns:a16="http://schemas.microsoft.com/office/drawing/2014/main" id="{9704CDB3-4C06-0545-B9C1-0A92C2F216F4}"/>
                </a:ext>
              </a:extLst>
            </p:cNvPr>
            <p:cNvSpPr>
              <a:spLocks noChangeAspect="1" noChangeShapeType="1"/>
            </p:cNvSpPr>
            <p:nvPr/>
          </p:nvSpPr>
          <p:spPr bwMode="auto">
            <a:xfrm>
              <a:off x="4666"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0" name="Line 115">
              <a:extLst>
                <a:ext uri="{FF2B5EF4-FFF2-40B4-BE49-F238E27FC236}">
                  <a16:creationId xmlns:a16="http://schemas.microsoft.com/office/drawing/2014/main" id="{16B0FB79-6D3A-DE43-89AF-BDC05C54E19A}"/>
                </a:ext>
              </a:extLst>
            </p:cNvPr>
            <p:cNvSpPr>
              <a:spLocks noChangeAspect="1" noChangeShapeType="1"/>
            </p:cNvSpPr>
            <p:nvPr/>
          </p:nvSpPr>
          <p:spPr bwMode="auto">
            <a:xfrm>
              <a:off x="4781"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1" name="Line 116">
              <a:extLst>
                <a:ext uri="{FF2B5EF4-FFF2-40B4-BE49-F238E27FC236}">
                  <a16:creationId xmlns:a16="http://schemas.microsoft.com/office/drawing/2014/main" id="{734B6E1A-DB2B-3C45-ABE1-A5EE5083E2A9}"/>
                </a:ext>
              </a:extLst>
            </p:cNvPr>
            <p:cNvSpPr>
              <a:spLocks noChangeAspect="1" noChangeShapeType="1"/>
            </p:cNvSpPr>
            <p:nvPr/>
          </p:nvSpPr>
          <p:spPr bwMode="auto">
            <a:xfrm>
              <a:off x="4895"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2" name="Line 117">
              <a:extLst>
                <a:ext uri="{FF2B5EF4-FFF2-40B4-BE49-F238E27FC236}">
                  <a16:creationId xmlns:a16="http://schemas.microsoft.com/office/drawing/2014/main" id="{863F2BAB-B455-544E-B364-AD518FE2FDAB}"/>
                </a:ext>
              </a:extLst>
            </p:cNvPr>
            <p:cNvSpPr>
              <a:spLocks noChangeAspect="1" noChangeShapeType="1"/>
            </p:cNvSpPr>
            <p:nvPr/>
          </p:nvSpPr>
          <p:spPr bwMode="auto">
            <a:xfrm>
              <a:off x="5010"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3" name="Line 118">
              <a:extLst>
                <a:ext uri="{FF2B5EF4-FFF2-40B4-BE49-F238E27FC236}">
                  <a16:creationId xmlns:a16="http://schemas.microsoft.com/office/drawing/2014/main" id="{14DA4042-B65C-8346-BC7B-6F661DFC703E}"/>
                </a:ext>
              </a:extLst>
            </p:cNvPr>
            <p:cNvSpPr>
              <a:spLocks noChangeAspect="1" noChangeShapeType="1"/>
            </p:cNvSpPr>
            <p:nvPr/>
          </p:nvSpPr>
          <p:spPr bwMode="auto">
            <a:xfrm>
              <a:off x="5125"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4" name="Line 119">
              <a:extLst>
                <a:ext uri="{FF2B5EF4-FFF2-40B4-BE49-F238E27FC236}">
                  <a16:creationId xmlns:a16="http://schemas.microsoft.com/office/drawing/2014/main" id="{4468BAC8-A610-2F42-B366-730E6905712B}"/>
                </a:ext>
              </a:extLst>
            </p:cNvPr>
            <p:cNvSpPr>
              <a:spLocks noChangeAspect="1" noChangeShapeType="1"/>
            </p:cNvSpPr>
            <p:nvPr/>
          </p:nvSpPr>
          <p:spPr bwMode="auto">
            <a:xfrm>
              <a:off x="5183"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5" name="Line 120">
              <a:extLst>
                <a:ext uri="{FF2B5EF4-FFF2-40B4-BE49-F238E27FC236}">
                  <a16:creationId xmlns:a16="http://schemas.microsoft.com/office/drawing/2014/main" id="{473B68BD-D5AC-D448-BAC1-B8EE8B3A5D9F}"/>
                </a:ext>
              </a:extLst>
            </p:cNvPr>
            <p:cNvSpPr>
              <a:spLocks noChangeAspect="1" noChangeShapeType="1"/>
            </p:cNvSpPr>
            <p:nvPr/>
          </p:nvSpPr>
          <p:spPr bwMode="auto">
            <a:xfrm>
              <a:off x="5240"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6" name="Line 121">
              <a:extLst>
                <a:ext uri="{FF2B5EF4-FFF2-40B4-BE49-F238E27FC236}">
                  <a16:creationId xmlns:a16="http://schemas.microsoft.com/office/drawing/2014/main" id="{5853B372-4818-FD4B-BA9F-F87DE8CD2B75}"/>
                </a:ext>
              </a:extLst>
            </p:cNvPr>
            <p:cNvSpPr>
              <a:spLocks noChangeAspect="1" noChangeShapeType="1"/>
            </p:cNvSpPr>
            <p:nvPr/>
          </p:nvSpPr>
          <p:spPr bwMode="auto">
            <a:xfrm>
              <a:off x="4465"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 name="Line 122">
              <a:extLst>
                <a:ext uri="{FF2B5EF4-FFF2-40B4-BE49-F238E27FC236}">
                  <a16:creationId xmlns:a16="http://schemas.microsoft.com/office/drawing/2014/main" id="{791B95B8-9362-6249-B762-E4519EFF9BFE}"/>
                </a:ext>
              </a:extLst>
            </p:cNvPr>
            <p:cNvSpPr>
              <a:spLocks noChangeAspect="1" noChangeShapeType="1"/>
            </p:cNvSpPr>
            <p:nvPr/>
          </p:nvSpPr>
          <p:spPr bwMode="auto">
            <a:xfrm>
              <a:off x="4580"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 name="Line 123">
              <a:extLst>
                <a:ext uri="{FF2B5EF4-FFF2-40B4-BE49-F238E27FC236}">
                  <a16:creationId xmlns:a16="http://schemas.microsoft.com/office/drawing/2014/main" id="{46EEC0DF-E565-5343-8B3A-11DB7518A0C7}"/>
                </a:ext>
              </a:extLst>
            </p:cNvPr>
            <p:cNvSpPr>
              <a:spLocks noChangeAspect="1" noChangeShapeType="1"/>
            </p:cNvSpPr>
            <p:nvPr/>
          </p:nvSpPr>
          <p:spPr bwMode="auto">
            <a:xfrm>
              <a:off x="4694"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9" name="Line 124">
              <a:extLst>
                <a:ext uri="{FF2B5EF4-FFF2-40B4-BE49-F238E27FC236}">
                  <a16:creationId xmlns:a16="http://schemas.microsoft.com/office/drawing/2014/main" id="{BA8C91BB-B214-3343-9A03-D43507B0E6F8}"/>
                </a:ext>
              </a:extLst>
            </p:cNvPr>
            <p:cNvSpPr>
              <a:spLocks noChangeAspect="1" noChangeShapeType="1"/>
            </p:cNvSpPr>
            <p:nvPr/>
          </p:nvSpPr>
          <p:spPr bwMode="auto">
            <a:xfrm>
              <a:off x="4809"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0" name="Line 125">
              <a:extLst>
                <a:ext uri="{FF2B5EF4-FFF2-40B4-BE49-F238E27FC236}">
                  <a16:creationId xmlns:a16="http://schemas.microsoft.com/office/drawing/2014/main" id="{A81AA8A6-0BF2-5943-B6BB-9A8D0A16318C}"/>
                </a:ext>
              </a:extLst>
            </p:cNvPr>
            <p:cNvSpPr>
              <a:spLocks noChangeAspect="1" noChangeShapeType="1"/>
            </p:cNvSpPr>
            <p:nvPr/>
          </p:nvSpPr>
          <p:spPr bwMode="auto">
            <a:xfrm>
              <a:off x="4924"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1" name="Line 126">
              <a:extLst>
                <a:ext uri="{FF2B5EF4-FFF2-40B4-BE49-F238E27FC236}">
                  <a16:creationId xmlns:a16="http://schemas.microsoft.com/office/drawing/2014/main" id="{9F0FE4B8-3A99-1441-9F8D-5346CD33F9C4}"/>
                </a:ext>
              </a:extLst>
            </p:cNvPr>
            <p:cNvSpPr>
              <a:spLocks noChangeAspect="1" noChangeShapeType="1"/>
            </p:cNvSpPr>
            <p:nvPr/>
          </p:nvSpPr>
          <p:spPr bwMode="auto">
            <a:xfrm>
              <a:off x="5039" y="23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2" name="Line 127">
              <a:extLst>
                <a:ext uri="{FF2B5EF4-FFF2-40B4-BE49-F238E27FC236}">
                  <a16:creationId xmlns:a16="http://schemas.microsoft.com/office/drawing/2014/main" id="{47546DD8-40AA-9E4C-A83D-02C3A2009C12}"/>
                </a:ext>
              </a:extLst>
            </p:cNvPr>
            <p:cNvSpPr>
              <a:spLocks noChangeAspect="1" noChangeShapeType="1"/>
            </p:cNvSpPr>
            <p:nvPr/>
          </p:nvSpPr>
          <p:spPr bwMode="auto">
            <a:xfrm rot="-5400000">
              <a:off x="4336" y="3242"/>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3" name="Line 128">
              <a:extLst>
                <a:ext uri="{FF2B5EF4-FFF2-40B4-BE49-F238E27FC236}">
                  <a16:creationId xmlns:a16="http://schemas.microsoft.com/office/drawing/2014/main" id="{C688EAA7-2464-AC4D-B535-75E760C474D9}"/>
                </a:ext>
              </a:extLst>
            </p:cNvPr>
            <p:cNvSpPr>
              <a:spLocks noChangeAspect="1" noChangeShapeType="1"/>
            </p:cNvSpPr>
            <p:nvPr/>
          </p:nvSpPr>
          <p:spPr bwMode="auto">
            <a:xfrm rot="-5400000">
              <a:off x="4336" y="3156"/>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 name="Line 129">
              <a:extLst>
                <a:ext uri="{FF2B5EF4-FFF2-40B4-BE49-F238E27FC236}">
                  <a16:creationId xmlns:a16="http://schemas.microsoft.com/office/drawing/2014/main" id="{2B3C81F0-71D4-B846-A8A8-475817673010}"/>
                </a:ext>
              </a:extLst>
            </p:cNvPr>
            <p:cNvSpPr>
              <a:spLocks noChangeAspect="1" noChangeShapeType="1"/>
            </p:cNvSpPr>
            <p:nvPr/>
          </p:nvSpPr>
          <p:spPr bwMode="auto">
            <a:xfrm rot="-5400000">
              <a:off x="4336" y="3070"/>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5" name="Line 130">
              <a:extLst>
                <a:ext uri="{FF2B5EF4-FFF2-40B4-BE49-F238E27FC236}">
                  <a16:creationId xmlns:a16="http://schemas.microsoft.com/office/drawing/2014/main" id="{50144B0A-D135-3D40-93A2-3BB734A97C84}"/>
                </a:ext>
              </a:extLst>
            </p:cNvPr>
            <p:cNvSpPr>
              <a:spLocks noChangeAspect="1" noChangeShapeType="1"/>
            </p:cNvSpPr>
            <p:nvPr/>
          </p:nvSpPr>
          <p:spPr bwMode="auto">
            <a:xfrm rot="-5400000">
              <a:off x="4336" y="2984"/>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 name="Line 131">
              <a:extLst>
                <a:ext uri="{FF2B5EF4-FFF2-40B4-BE49-F238E27FC236}">
                  <a16:creationId xmlns:a16="http://schemas.microsoft.com/office/drawing/2014/main" id="{F1BC16EA-DB54-E740-849A-D03B884DDEE4}"/>
                </a:ext>
              </a:extLst>
            </p:cNvPr>
            <p:cNvSpPr>
              <a:spLocks noChangeAspect="1" noChangeShapeType="1"/>
            </p:cNvSpPr>
            <p:nvPr/>
          </p:nvSpPr>
          <p:spPr bwMode="auto">
            <a:xfrm rot="-5400000">
              <a:off x="4336" y="289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 name="Line 132">
              <a:extLst>
                <a:ext uri="{FF2B5EF4-FFF2-40B4-BE49-F238E27FC236}">
                  <a16:creationId xmlns:a16="http://schemas.microsoft.com/office/drawing/2014/main" id="{D1465B7F-77EF-614D-AB2E-54B934260542}"/>
                </a:ext>
              </a:extLst>
            </p:cNvPr>
            <p:cNvSpPr>
              <a:spLocks noChangeAspect="1" noChangeShapeType="1"/>
            </p:cNvSpPr>
            <p:nvPr/>
          </p:nvSpPr>
          <p:spPr bwMode="auto">
            <a:xfrm rot="-5400000">
              <a:off x="4336" y="2811"/>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 name="Line 133">
              <a:extLst>
                <a:ext uri="{FF2B5EF4-FFF2-40B4-BE49-F238E27FC236}">
                  <a16:creationId xmlns:a16="http://schemas.microsoft.com/office/drawing/2014/main" id="{69F46199-FC46-7C49-9EB2-02515B6941C6}"/>
                </a:ext>
              </a:extLst>
            </p:cNvPr>
            <p:cNvSpPr>
              <a:spLocks noChangeAspect="1" noChangeShapeType="1"/>
            </p:cNvSpPr>
            <p:nvPr/>
          </p:nvSpPr>
          <p:spPr bwMode="auto">
            <a:xfrm rot="-5400000">
              <a:off x="4336" y="2725"/>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9" name="Line 134">
              <a:extLst>
                <a:ext uri="{FF2B5EF4-FFF2-40B4-BE49-F238E27FC236}">
                  <a16:creationId xmlns:a16="http://schemas.microsoft.com/office/drawing/2014/main" id="{1CF63B57-4FF5-794E-A77C-5970E44489E4}"/>
                </a:ext>
              </a:extLst>
            </p:cNvPr>
            <p:cNvSpPr>
              <a:spLocks noChangeAspect="1" noChangeShapeType="1"/>
            </p:cNvSpPr>
            <p:nvPr/>
          </p:nvSpPr>
          <p:spPr bwMode="auto">
            <a:xfrm rot="-5400000">
              <a:off x="4336" y="2640"/>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 name="Line 135">
              <a:extLst>
                <a:ext uri="{FF2B5EF4-FFF2-40B4-BE49-F238E27FC236}">
                  <a16:creationId xmlns:a16="http://schemas.microsoft.com/office/drawing/2014/main" id="{3FC0923D-D427-BF4F-B284-63B7234BB33A}"/>
                </a:ext>
              </a:extLst>
            </p:cNvPr>
            <p:cNvSpPr>
              <a:spLocks noChangeAspect="1" noChangeShapeType="1"/>
            </p:cNvSpPr>
            <p:nvPr/>
          </p:nvSpPr>
          <p:spPr bwMode="auto">
            <a:xfrm rot="-5400000">
              <a:off x="4336" y="2554"/>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1" name="Line 136">
              <a:extLst>
                <a:ext uri="{FF2B5EF4-FFF2-40B4-BE49-F238E27FC236}">
                  <a16:creationId xmlns:a16="http://schemas.microsoft.com/office/drawing/2014/main" id="{2798F8C4-22F4-0E40-A53E-9C1050F82BA8}"/>
                </a:ext>
              </a:extLst>
            </p:cNvPr>
            <p:cNvSpPr>
              <a:spLocks noChangeAspect="1" noChangeShapeType="1"/>
            </p:cNvSpPr>
            <p:nvPr/>
          </p:nvSpPr>
          <p:spPr bwMode="auto">
            <a:xfrm rot="-5400000">
              <a:off x="4336" y="246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2" name="Line 137">
              <a:extLst>
                <a:ext uri="{FF2B5EF4-FFF2-40B4-BE49-F238E27FC236}">
                  <a16:creationId xmlns:a16="http://schemas.microsoft.com/office/drawing/2014/main" id="{21778D6C-7A4E-204B-B15B-0D0BD43355AB}"/>
                </a:ext>
              </a:extLst>
            </p:cNvPr>
            <p:cNvSpPr>
              <a:spLocks noChangeAspect="1" noChangeShapeType="1"/>
            </p:cNvSpPr>
            <p:nvPr/>
          </p:nvSpPr>
          <p:spPr bwMode="auto">
            <a:xfrm rot="-5400000">
              <a:off x="4336" y="3270"/>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3" name="Line 138">
              <a:extLst>
                <a:ext uri="{FF2B5EF4-FFF2-40B4-BE49-F238E27FC236}">
                  <a16:creationId xmlns:a16="http://schemas.microsoft.com/office/drawing/2014/main" id="{872191DA-C61A-5241-8F3C-2A209CD44B93}"/>
                </a:ext>
              </a:extLst>
            </p:cNvPr>
            <p:cNvSpPr>
              <a:spLocks noChangeAspect="1" noChangeShapeType="1"/>
            </p:cNvSpPr>
            <p:nvPr/>
          </p:nvSpPr>
          <p:spPr bwMode="auto">
            <a:xfrm rot="-5400000">
              <a:off x="4336" y="3213"/>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4" name="Line 139">
              <a:extLst>
                <a:ext uri="{FF2B5EF4-FFF2-40B4-BE49-F238E27FC236}">
                  <a16:creationId xmlns:a16="http://schemas.microsoft.com/office/drawing/2014/main" id="{0D25B5E0-7D97-2248-A89F-CB85918D5BD7}"/>
                </a:ext>
              </a:extLst>
            </p:cNvPr>
            <p:cNvSpPr>
              <a:spLocks noChangeAspect="1" noChangeShapeType="1"/>
            </p:cNvSpPr>
            <p:nvPr/>
          </p:nvSpPr>
          <p:spPr bwMode="auto">
            <a:xfrm rot="-5400000">
              <a:off x="4336" y="312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5" name="Line 140">
              <a:extLst>
                <a:ext uri="{FF2B5EF4-FFF2-40B4-BE49-F238E27FC236}">
                  <a16:creationId xmlns:a16="http://schemas.microsoft.com/office/drawing/2014/main" id="{B14F9228-E909-7442-B118-B5EE20202203}"/>
                </a:ext>
              </a:extLst>
            </p:cNvPr>
            <p:cNvSpPr>
              <a:spLocks noChangeAspect="1" noChangeShapeType="1"/>
            </p:cNvSpPr>
            <p:nvPr/>
          </p:nvSpPr>
          <p:spPr bwMode="auto">
            <a:xfrm rot="-5400000">
              <a:off x="4336" y="3041"/>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6" name="Line 141">
              <a:extLst>
                <a:ext uri="{FF2B5EF4-FFF2-40B4-BE49-F238E27FC236}">
                  <a16:creationId xmlns:a16="http://schemas.microsoft.com/office/drawing/2014/main" id="{38EEB3C6-A749-5E40-83A1-303964D3E49A}"/>
                </a:ext>
              </a:extLst>
            </p:cNvPr>
            <p:cNvSpPr>
              <a:spLocks noChangeAspect="1" noChangeShapeType="1"/>
            </p:cNvSpPr>
            <p:nvPr/>
          </p:nvSpPr>
          <p:spPr bwMode="auto">
            <a:xfrm rot="-5400000">
              <a:off x="4336" y="2955"/>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7" name="Line 142">
              <a:extLst>
                <a:ext uri="{FF2B5EF4-FFF2-40B4-BE49-F238E27FC236}">
                  <a16:creationId xmlns:a16="http://schemas.microsoft.com/office/drawing/2014/main" id="{17E95F25-0488-4E45-8FF2-C28883BE07A0}"/>
                </a:ext>
              </a:extLst>
            </p:cNvPr>
            <p:cNvSpPr>
              <a:spLocks noChangeAspect="1" noChangeShapeType="1"/>
            </p:cNvSpPr>
            <p:nvPr/>
          </p:nvSpPr>
          <p:spPr bwMode="auto">
            <a:xfrm rot="-5400000">
              <a:off x="4336" y="2869"/>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 name="Line 143">
              <a:extLst>
                <a:ext uri="{FF2B5EF4-FFF2-40B4-BE49-F238E27FC236}">
                  <a16:creationId xmlns:a16="http://schemas.microsoft.com/office/drawing/2014/main" id="{30D7D55A-3410-2644-B77C-184B184FCC26}"/>
                </a:ext>
              </a:extLst>
            </p:cNvPr>
            <p:cNvSpPr>
              <a:spLocks noChangeAspect="1" noChangeShapeType="1"/>
            </p:cNvSpPr>
            <p:nvPr/>
          </p:nvSpPr>
          <p:spPr bwMode="auto">
            <a:xfrm rot="-5400000">
              <a:off x="4336" y="2783"/>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9" name="Line 144">
              <a:extLst>
                <a:ext uri="{FF2B5EF4-FFF2-40B4-BE49-F238E27FC236}">
                  <a16:creationId xmlns:a16="http://schemas.microsoft.com/office/drawing/2014/main" id="{76FA1C4D-29C4-F848-AFCB-C9E63D6A0742}"/>
                </a:ext>
              </a:extLst>
            </p:cNvPr>
            <p:cNvSpPr>
              <a:spLocks noChangeAspect="1" noChangeShapeType="1"/>
            </p:cNvSpPr>
            <p:nvPr/>
          </p:nvSpPr>
          <p:spPr bwMode="auto">
            <a:xfrm rot="-5400000">
              <a:off x="4336" y="2696"/>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0" name="Line 145">
              <a:extLst>
                <a:ext uri="{FF2B5EF4-FFF2-40B4-BE49-F238E27FC236}">
                  <a16:creationId xmlns:a16="http://schemas.microsoft.com/office/drawing/2014/main" id="{FF4D2496-5B80-4A48-9F61-8FC0F05E1FF2}"/>
                </a:ext>
              </a:extLst>
            </p:cNvPr>
            <p:cNvSpPr>
              <a:spLocks noChangeAspect="1" noChangeShapeType="1"/>
            </p:cNvSpPr>
            <p:nvPr/>
          </p:nvSpPr>
          <p:spPr bwMode="auto">
            <a:xfrm rot="-5400000">
              <a:off x="4336" y="2611"/>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1" name="Line 146">
              <a:extLst>
                <a:ext uri="{FF2B5EF4-FFF2-40B4-BE49-F238E27FC236}">
                  <a16:creationId xmlns:a16="http://schemas.microsoft.com/office/drawing/2014/main" id="{9F38261C-F612-6540-B119-135BDA9B72AB}"/>
                </a:ext>
              </a:extLst>
            </p:cNvPr>
            <p:cNvSpPr>
              <a:spLocks noChangeAspect="1" noChangeShapeType="1"/>
            </p:cNvSpPr>
            <p:nvPr/>
          </p:nvSpPr>
          <p:spPr bwMode="auto">
            <a:xfrm rot="-5400000">
              <a:off x="4336" y="2525"/>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2" name="Line 147">
              <a:extLst>
                <a:ext uri="{FF2B5EF4-FFF2-40B4-BE49-F238E27FC236}">
                  <a16:creationId xmlns:a16="http://schemas.microsoft.com/office/drawing/2014/main" id="{FD6CBD44-73EC-B040-9E45-3BCD6A1F4339}"/>
                </a:ext>
              </a:extLst>
            </p:cNvPr>
            <p:cNvSpPr>
              <a:spLocks noChangeAspect="1" noChangeShapeType="1"/>
            </p:cNvSpPr>
            <p:nvPr/>
          </p:nvSpPr>
          <p:spPr bwMode="auto">
            <a:xfrm rot="-5400000">
              <a:off x="4336" y="2439"/>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3" name="Line 148">
              <a:extLst>
                <a:ext uri="{FF2B5EF4-FFF2-40B4-BE49-F238E27FC236}">
                  <a16:creationId xmlns:a16="http://schemas.microsoft.com/office/drawing/2014/main" id="{32544228-EEAD-E248-BC8C-F67451CD5939}"/>
                </a:ext>
              </a:extLst>
            </p:cNvPr>
            <p:cNvSpPr>
              <a:spLocks noChangeAspect="1" noChangeShapeType="1"/>
            </p:cNvSpPr>
            <p:nvPr/>
          </p:nvSpPr>
          <p:spPr bwMode="auto">
            <a:xfrm rot="-5400000">
              <a:off x="4336" y="2381"/>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 name="Line 149">
              <a:extLst>
                <a:ext uri="{FF2B5EF4-FFF2-40B4-BE49-F238E27FC236}">
                  <a16:creationId xmlns:a16="http://schemas.microsoft.com/office/drawing/2014/main" id="{18B97A57-0432-2341-B1F4-46B5D29E86CA}"/>
                </a:ext>
              </a:extLst>
            </p:cNvPr>
            <p:cNvSpPr>
              <a:spLocks noChangeAspect="1" noChangeShapeType="1"/>
            </p:cNvSpPr>
            <p:nvPr/>
          </p:nvSpPr>
          <p:spPr bwMode="auto">
            <a:xfrm rot="-5400000">
              <a:off x="4336" y="2324"/>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 name="Line 150">
              <a:extLst>
                <a:ext uri="{FF2B5EF4-FFF2-40B4-BE49-F238E27FC236}">
                  <a16:creationId xmlns:a16="http://schemas.microsoft.com/office/drawing/2014/main" id="{D8AF76D4-472A-6044-8504-0B8E66F53036}"/>
                </a:ext>
              </a:extLst>
            </p:cNvPr>
            <p:cNvSpPr>
              <a:spLocks noChangeAspect="1" noChangeShapeType="1"/>
            </p:cNvSpPr>
            <p:nvPr/>
          </p:nvSpPr>
          <p:spPr bwMode="auto">
            <a:xfrm rot="-5400000">
              <a:off x="4336" y="2209"/>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6" name="Line 151">
              <a:extLst>
                <a:ext uri="{FF2B5EF4-FFF2-40B4-BE49-F238E27FC236}">
                  <a16:creationId xmlns:a16="http://schemas.microsoft.com/office/drawing/2014/main" id="{EE71E922-8F02-514B-9DC7-A29FE0D5D78A}"/>
                </a:ext>
              </a:extLst>
            </p:cNvPr>
            <p:cNvSpPr>
              <a:spLocks noChangeAspect="1" noChangeShapeType="1"/>
            </p:cNvSpPr>
            <p:nvPr/>
          </p:nvSpPr>
          <p:spPr bwMode="auto">
            <a:xfrm rot="-5400000">
              <a:off x="4336" y="2094"/>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7" name="Line 152">
              <a:extLst>
                <a:ext uri="{FF2B5EF4-FFF2-40B4-BE49-F238E27FC236}">
                  <a16:creationId xmlns:a16="http://schemas.microsoft.com/office/drawing/2014/main" id="{602D6BBD-F4C7-D942-88C6-ACA31941F760}"/>
                </a:ext>
              </a:extLst>
            </p:cNvPr>
            <p:cNvSpPr>
              <a:spLocks noChangeAspect="1" noChangeShapeType="1"/>
            </p:cNvSpPr>
            <p:nvPr/>
          </p:nvSpPr>
          <p:spPr bwMode="auto">
            <a:xfrm rot="-5400000">
              <a:off x="4336" y="1980"/>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 name="Line 153">
              <a:extLst>
                <a:ext uri="{FF2B5EF4-FFF2-40B4-BE49-F238E27FC236}">
                  <a16:creationId xmlns:a16="http://schemas.microsoft.com/office/drawing/2014/main" id="{3DC05566-7215-6547-A009-5B6380616234}"/>
                </a:ext>
              </a:extLst>
            </p:cNvPr>
            <p:cNvSpPr>
              <a:spLocks noChangeAspect="1" noChangeShapeType="1"/>
            </p:cNvSpPr>
            <p:nvPr/>
          </p:nvSpPr>
          <p:spPr bwMode="auto">
            <a:xfrm rot="16200000">
              <a:off x="4336" y="1865"/>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69" name="Line 154">
              <a:extLst>
                <a:ext uri="{FF2B5EF4-FFF2-40B4-BE49-F238E27FC236}">
                  <a16:creationId xmlns:a16="http://schemas.microsoft.com/office/drawing/2014/main" id="{AFF0BEF1-4C76-7A4A-9DA1-A47994B22EAD}"/>
                </a:ext>
              </a:extLst>
            </p:cNvPr>
            <p:cNvSpPr>
              <a:spLocks noChangeAspect="1" noChangeShapeType="1"/>
            </p:cNvSpPr>
            <p:nvPr/>
          </p:nvSpPr>
          <p:spPr bwMode="auto">
            <a:xfrm rot="-5400000">
              <a:off x="4336" y="1750"/>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0" name="Line 155">
              <a:extLst>
                <a:ext uri="{FF2B5EF4-FFF2-40B4-BE49-F238E27FC236}">
                  <a16:creationId xmlns:a16="http://schemas.microsoft.com/office/drawing/2014/main" id="{F44F8B7D-ED05-5F42-8139-3874895C15CC}"/>
                </a:ext>
              </a:extLst>
            </p:cNvPr>
            <p:cNvSpPr>
              <a:spLocks noChangeAspect="1" noChangeShapeType="1"/>
            </p:cNvSpPr>
            <p:nvPr/>
          </p:nvSpPr>
          <p:spPr bwMode="auto">
            <a:xfrm rot="-5400000">
              <a:off x="4336" y="1635"/>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1" name="Line 156">
              <a:extLst>
                <a:ext uri="{FF2B5EF4-FFF2-40B4-BE49-F238E27FC236}">
                  <a16:creationId xmlns:a16="http://schemas.microsoft.com/office/drawing/2014/main" id="{1E40FC1B-E55D-884F-A92E-EE706A6A9953}"/>
                </a:ext>
              </a:extLst>
            </p:cNvPr>
            <p:cNvSpPr>
              <a:spLocks noChangeAspect="1" noChangeShapeType="1"/>
            </p:cNvSpPr>
            <p:nvPr/>
          </p:nvSpPr>
          <p:spPr bwMode="auto">
            <a:xfrm rot="-5400000">
              <a:off x="4336" y="1549"/>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2" name="Line 157">
              <a:extLst>
                <a:ext uri="{FF2B5EF4-FFF2-40B4-BE49-F238E27FC236}">
                  <a16:creationId xmlns:a16="http://schemas.microsoft.com/office/drawing/2014/main" id="{ABB7A384-9D86-9946-A273-F994AB6FBD38}"/>
                </a:ext>
              </a:extLst>
            </p:cNvPr>
            <p:cNvSpPr>
              <a:spLocks noChangeAspect="1" noChangeShapeType="1"/>
            </p:cNvSpPr>
            <p:nvPr/>
          </p:nvSpPr>
          <p:spPr bwMode="auto">
            <a:xfrm rot="-5400000">
              <a:off x="4336" y="1492"/>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3" name="Line 158">
              <a:extLst>
                <a:ext uri="{FF2B5EF4-FFF2-40B4-BE49-F238E27FC236}">
                  <a16:creationId xmlns:a16="http://schemas.microsoft.com/office/drawing/2014/main" id="{3BB74432-2172-284E-883B-7A4FD3E80461}"/>
                </a:ext>
              </a:extLst>
            </p:cNvPr>
            <p:cNvSpPr>
              <a:spLocks noChangeAspect="1" noChangeShapeType="1"/>
            </p:cNvSpPr>
            <p:nvPr/>
          </p:nvSpPr>
          <p:spPr bwMode="auto">
            <a:xfrm rot="-5400000">
              <a:off x="4336" y="2295"/>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4" name="Line 159">
              <a:extLst>
                <a:ext uri="{FF2B5EF4-FFF2-40B4-BE49-F238E27FC236}">
                  <a16:creationId xmlns:a16="http://schemas.microsoft.com/office/drawing/2014/main" id="{516108D5-AD19-EC44-9750-656E536F3200}"/>
                </a:ext>
              </a:extLst>
            </p:cNvPr>
            <p:cNvSpPr>
              <a:spLocks noChangeAspect="1" noChangeShapeType="1"/>
            </p:cNvSpPr>
            <p:nvPr/>
          </p:nvSpPr>
          <p:spPr bwMode="auto">
            <a:xfrm rot="-5400000">
              <a:off x="4336" y="2180"/>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5" name="Line 160">
              <a:extLst>
                <a:ext uri="{FF2B5EF4-FFF2-40B4-BE49-F238E27FC236}">
                  <a16:creationId xmlns:a16="http://schemas.microsoft.com/office/drawing/2014/main" id="{ED2E2367-664E-C346-8F4A-E5B628A996D5}"/>
                </a:ext>
              </a:extLst>
            </p:cNvPr>
            <p:cNvSpPr>
              <a:spLocks noChangeAspect="1" noChangeShapeType="1"/>
            </p:cNvSpPr>
            <p:nvPr/>
          </p:nvSpPr>
          <p:spPr bwMode="auto">
            <a:xfrm rot="-5400000">
              <a:off x="4336" y="2065"/>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6" name="Line 161">
              <a:extLst>
                <a:ext uri="{FF2B5EF4-FFF2-40B4-BE49-F238E27FC236}">
                  <a16:creationId xmlns:a16="http://schemas.microsoft.com/office/drawing/2014/main" id="{7A03277A-6EC1-FE40-8D7E-CB5FCE42A185}"/>
                </a:ext>
              </a:extLst>
            </p:cNvPr>
            <p:cNvSpPr>
              <a:spLocks noChangeAspect="1" noChangeShapeType="1"/>
            </p:cNvSpPr>
            <p:nvPr/>
          </p:nvSpPr>
          <p:spPr bwMode="auto">
            <a:xfrm rot="-5400000">
              <a:off x="4336" y="1951"/>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 name="Line 162">
              <a:extLst>
                <a:ext uri="{FF2B5EF4-FFF2-40B4-BE49-F238E27FC236}">
                  <a16:creationId xmlns:a16="http://schemas.microsoft.com/office/drawing/2014/main" id="{3457DB8C-B0FB-3741-B7DA-7BC01E8B1F82}"/>
                </a:ext>
              </a:extLst>
            </p:cNvPr>
            <p:cNvSpPr>
              <a:spLocks noChangeAspect="1" noChangeShapeType="1"/>
            </p:cNvSpPr>
            <p:nvPr/>
          </p:nvSpPr>
          <p:spPr bwMode="auto">
            <a:xfrm rot="-5400000">
              <a:off x="4336" y="1836"/>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 name="Line 163">
              <a:extLst>
                <a:ext uri="{FF2B5EF4-FFF2-40B4-BE49-F238E27FC236}">
                  <a16:creationId xmlns:a16="http://schemas.microsoft.com/office/drawing/2014/main" id="{848C41D2-F0DA-6E4A-AAEB-AAD97AE55DF3}"/>
                </a:ext>
              </a:extLst>
            </p:cNvPr>
            <p:cNvSpPr>
              <a:spLocks noChangeAspect="1" noChangeShapeType="1"/>
            </p:cNvSpPr>
            <p:nvPr/>
          </p:nvSpPr>
          <p:spPr bwMode="auto">
            <a:xfrm rot="-5400000">
              <a:off x="4336" y="1721"/>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 name="Line 164">
              <a:extLst>
                <a:ext uri="{FF2B5EF4-FFF2-40B4-BE49-F238E27FC236}">
                  <a16:creationId xmlns:a16="http://schemas.microsoft.com/office/drawing/2014/main" id="{36446B87-1943-F64B-B9A5-D2FFA0A17358}"/>
                </a:ext>
              </a:extLst>
            </p:cNvPr>
            <p:cNvSpPr>
              <a:spLocks noChangeAspect="1" noChangeShapeType="1"/>
            </p:cNvSpPr>
            <p:nvPr/>
          </p:nvSpPr>
          <p:spPr bwMode="auto">
            <a:xfrm rot="-5400000">
              <a:off x="4336" y="160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0" name="Line 165">
              <a:extLst>
                <a:ext uri="{FF2B5EF4-FFF2-40B4-BE49-F238E27FC236}">
                  <a16:creationId xmlns:a16="http://schemas.microsoft.com/office/drawing/2014/main" id="{33B74929-2187-9941-A256-08B884772B84}"/>
                </a:ext>
              </a:extLst>
            </p:cNvPr>
            <p:cNvSpPr>
              <a:spLocks noChangeAspect="1" noChangeShapeType="1"/>
            </p:cNvSpPr>
            <p:nvPr/>
          </p:nvSpPr>
          <p:spPr bwMode="auto">
            <a:xfrm rot="-5400000">
              <a:off x="4336" y="3185"/>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1" name="Line 166">
              <a:extLst>
                <a:ext uri="{FF2B5EF4-FFF2-40B4-BE49-F238E27FC236}">
                  <a16:creationId xmlns:a16="http://schemas.microsoft.com/office/drawing/2014/main" id="{2A1E8A14-A9D3-AD4F-A942-8AFAC97C0A48}"/>
                </a:ext>
              </a:extLst>
            </p:cNvPr>
            <p:cNvSpPr>
              <a:spLocks noChangeAspect="1" noChangeShapeType="1"/>
            </p:cNvSpPr>
            <p:nvPr/>
          </p:nvSpPr>
          <p:spPr bwMode="auto">
            <a:xfrm rot="-5400000">
              <a:off x="4336" y="3098"/>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 name="Line 167">
              <a:extLst>
                <a:ext uri="{FF2B5EF4-FFF2-40B4-BE49-F238E27FC236}">
                  <a16:creationId xmlns:a16="http://schemas.microsoft.com/office/drawing/2014/main" id="{CF16A9D9-15A4-B546-88DB-2A9F2FA53A9B}"/>
                </a:ext>
              </a:extLst>
            </p:cNvPr>
            <p:cNvSpPr>
              <a:spLocks noChangeAspect="1" noChangeShapeType="1"/>
            </p:cNvSpPr>
            <p:nvPr/>
          </p:nvSpPr>
          <p:spPr bwMode="auto">
            <a:xfrm rot="-5400000">
              <a:off x="4336" y="3012"/>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3" name="Line 168">
              <a:extLst>
                <a:ext uri="{FF2B5EF4-FFF2-40B4-BE49-F238E27FC236}">
                  <a16:creationId xmlns:a16="http://schemas.microsoft.com/office/drawing/2014/main" id="{B34E931A-FBF8-1C40-B2E5-00831963A8E9}"/>
                </a:ext>
              </a:extLst>
            </p:cNvPr>
            <p:cNvSpPr>
              <a:spLocks noChangeAspect="1" noChangeShapeType="1"/>
            </p:cNvSpPr>
            <p:nvPr/>
          </p:nvSpPr>
          <p:spPr bwMode="auto">
            <a:xfrm rot="-5400000">
              <a:off x="4336" y="2926"/>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4" name="Line 169">
              <a:extLst>
                <a:ext uri="{FF2B5EF4-FFF2-40B4-BE49-F238E27FC236}">
                  <a16:creationId xmlns:a16="http://schemas.microsoft.com/office/drawing/2014/main" id="{B4567AAB-3FDF-7641-8C13-ADE64533D5E6}"/>
                </a:ext>
              </a:extLst>
            </p:cNvPr>
            <p:cNvSpPr>
              <a:spLocks noChangeAspect="1" noChangeShapeType="1"/>
            </p:cNvSpPr>
            <p:nvPr/>
          </p:nvSpPr>
          <p:spPr bwMode="auto">
            <a:xfrm rot="-5400000">
              <a:off x="4336" y="2840"/>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5" name="Line 170">
              <a:extLst>
                <a:ext uri="{FF2B5EF4-FFF2-40B4-BE49-F238E27FC236}">
                  <a16:creationId xmlns:a16="http://schemas.microsoft.com/office/drawing/2014/main" id="{3173BB6B-08DC-B44B-8FD5-31587D48E6DE}"/>
                </a:ext>
              </a:extLst>
            </p:cNvPr>
            <p:cNvSpPr>
              <a:spLocks noChangeAspect="1" noChangeShapeType="1"/>
            </p:cNvSpPr>
            <p:nvPr/>
          </p:nvSpPr>
          <p:spPr bwMode="auto">
            <a:xfrm rot="-5400000">
              <a:off x="4336" y="2754"/>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6" name="Line 171">
              <a:extLst>
                <a:ext uri="{FF2B5EF4-FFF2-40B4-BE49-F238E27FC236}">
                  <a16:creationId xmlns:a16="http://schemas.microsoft.com/office/drawing/2014/main" id="{F214F4FA-94F2-944D-A091-260B0C8C9559}"/>
                </a:ext>
              </a:extLst>
            </p:cNvPr>
            <p:cNvSpPr>
              <a:spLocks noChangeAspect="1" noChangeShapeType="1"/>
            </p:cNvSpPr>
            <p:nvPr/>
          </p:nvSpPr>
          <p:spPr bwMode="auto">
            <a:xfrm rot="-5400000">
              <a:off x="4336" y="2668"/>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7" name="Line 172">
              <a:extLst>
                <a:ext uri="{FF2B5EF4-FFF2-40B4-BE49-F238E27FC236}">
                  <a16:creationId xmlns:a16="http://schemas.microsoft.com/office/drawing/2014/main" id="{0E14DC27-A6EC-224D-AC4D-559A15FC65A4}"/>
                </a:ext>
              </a:extLst>
            </p:cNvPr>
            <p:cNvSpPr>
              <a:spLocks noChangeAspect="1" noChangeShapeType="1"/>
            </p:cNvSpPr>
            <p:nvPr/>
          </p:nvSpPr>
          <p:spPr bwMode="auto">
            <a:xfrm rot="-5400000">
              <a:off x="4336" y="2582"/>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8" name="Line 173">
              <a:extLst>
                <a:ext uri="{FF2B5EF4-FFF2-40B4-BE49-F238E27FC236}">
                  <a16:creationId xmlns:a16="http://schemas.microsoft.com/office/drawing/2014/main" id="{498D535A-F29A-9543-88A2-9E0F23ABF7BC}"/>
                </a:ext>
              </a:extLst>
            </p:cNvPr>
            <p:cNvSpPr>
              <a:spLocks noChangeAspect="1" noChangeShapeType="1"/>
            </p:cNvSpPr>
            <p:nvPr/>
          </p:nvSpPr>
          <p:spPr bwMode="auto">
            <a:xfrm rot="-5400000">
              <a:off x="4336" y="2496"/>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 name="Line 174">
              <a:extLst>
                <a:ext uri="{FF2B5EF4-FFF2-40B4-BE49-F238E27FC236}">
                  <a16:creationId xmlns:a16="http://schemas.microsoft.com/office/drawing/2014/main" id="{69031678-C86E-6B47-A54C-8CB0243A3741}"/>
                </a:ext>
              </a:extLst>
            </p:cNvPr>
            <p:cNvSpPr>
              <a:spLocks noChangeAspect="1" noChangeShapeType="1"/>
            </p:cNvSpPr>
            <p:nvPr/>
          </p:nvSpPr>
          <p:spPr bwMode="auto">
            <a:xfrm rot="-5400000">
              <a:off x="4336" y="2410"/>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0" name="Line 175">
              <a:extLst>
                <a:ext uri="{FF2B5EF4-FFF2-40B4-BE49-F238E27FC236}">
                  <a16:creationId xmlns:a16="http://schemas.microsoft.com/office/drawing/2014/main" id="{62514369-1F9C-D14A-947B-4ABB721E1CB2}"/>
                </a:ext>
              </a:extLst>
            </p:cNvPr>
            <p:cNvSpPr>
              <a:spLocks noChangeAspect="1" noChangeShapeType="1"/>
            </p:cNvSpPr>
            <p:nvPr/>
          </p:nvSpPr>
          <p:spPr bwMode="auto">
            <a:xfrm rot="-5400000">
              <a:off x="4336" y="2352"/>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1" name="Line 176">
              <a:extLst>
                <a:ext uri="{FF2B5EF4-FFF2-40B4-BE49-F238E27FC236}">
                  <a16:creationId xmlns:a16="http://schemas.microsoft.com/office/drawing/2014/main" id="{0F67A9F8-1782-0442-8C98-44799B1D11D8}"/>
                </a:ext>
              </a:extLst>
            </p:cNvPr>
            <p:cNvSpPr>
              <a:spLocks noChangeAspect="1" noChangeShapeType="1"/>
            </p:cNvSpPr>
            <p:nvPr/>
          </p:nvSpPr>
          <p:spPr bwMode="auto">
            <a:xfrm rot="-5400000">
              <a:off x="4336" y="2266"/>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2" name="Line 177">
              <a:extLst>
                <a:ext uri="{FF2B5EF4-FFF2-40B4-BE49-F238E27FC236}">
                  <a16:creationId xmlns:a16="http://schemas.microsoft.com/office/drawing/2014/main" id="{40330F8A-BC77-0F40-8C6A-6F0DAC039516}"/>
                </a:ext>
              </a:extLst>
            </p:cNvPr>
            <p:cNvSpPr>
              <a:spLocks noChangeAspect="1" noChangeShapeType="1"/>
            </p:cNvSpPr>
            <p:nvPr/>
          </p:nvSpPr>
          <p:spPr bwMode="auto">
            <a:xfrm rot="-5400000">
              <a:off x="4336" y="2151"/>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3" name="Line 178">
              <a:extLst>
                <a:ext uri="{FF2B5EF4-FFF2-40B4-BE49-F238E27FC236}">
                  <a16:creationId xmlns:a16="http://schemas.microsoft.com/office/drawing/2014/main" id="{2A65A5F3-114E-7B4D-BC0B-37EC17709C12}"/>
                </a:ext>
              </a:extLst>
            </p:cNvPr>
            <p:cNvSpPr>
              <a:spLocks noChangeAspect="1" noChangeShapeType="1"/>
            </p:cNvSpPr>
            <p:nvPr/>
          </p:nvSpPr>
          <p:spPr bwMode="auto">
            <a:xfrm rot="-5400000">
              <a:off x="4336" y="2037"/>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 name="Line 179">
              <a:extLst>
                <a:ext uri="{FF2B5EF4-FFF2-40B4-BE49-F238E27FC236}">
                  <a16:creationId xmlns:a16="http://schemas.microsoft.com/office/drawing/2014/main" id="{1131A1D7-E243-EB42-AC79-346A81452007}"/>
                </a:ext>
              </a:extLst>
            </p:cNvPr>
            <p:cNvSpPr>
              <a:spLocks noChangeAspect="1" noChangeShapeType="1"/>
            </p:cNvSpPr>
            <p:nvPr/>
          </p:nvSpPr>
          <p:spPr bwMode="auto">
            <a:xfrm rot="-5400000">
              <a:off x="4336" y="1922"/>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5" name="Line 180">
              <a:extLst>
                <a:ext uri="{FF2B5EF4-FFF2-40B4-BE49-F238E27FC236}">
                  <a16:creationId xmlns:a16="http://schemas.microsoft.com/office/drawing/2014/main" id="{407C87D0-CDCD-C548-B48E-B022042553F3}"/>
                </a:ext>
              </a:extLst>
            </p:cNvPr>
            <p:cNvSpPr>
              <a:spLocks noChangeAspect="1" noChangeShapeType="1"/>
            </p:cNvSpPr>
            <p:nvPr/>
          </p:nvSpPr>
          <p:spPr bwMode="auto">
            <a:xfrm rot="-5400000">
              <a:off x="4336" y="1808"/>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6" name="Line 181">
              <a:extLst>
                <a:ext uri="{FF2B5EF4-FFF2-40B4-BE49-F238E27FC236}">
                  <a16:creationId xmlns:a16="http://schemas.microsoft.com/office/drawing/2014/main" id="{3AD39F52-2DE3-0940-B0C0-A05A83C5EBF2}"/>
                </a:ext>
              </a:extLst>
            </p:cNvPr>
            <p:cNvSpPr>
              <a:spLocks noChangeAspect="1" noChangeShapeType="1"/>
            </p:cNvSpPr>
            <p:nvPr/>
          </p:nvSpPr>
          <p:spPr bwMode="auto">
            <a:xfrm rot="-5400000">
              <a:off x="4336" y="1693"/>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7" name="Line 182">
              <a:extLst>
                <a:ext uri="{FF2B5EF4-FFF2-40B4-BE49-F238E27FC236}">
                  <a16:creationId xmlns:a16="http://schemas.microsoft.com/office/drawing/2014/main" id="{BAB48F8F-45E2-3649-9601-9FEDA14D6F0D}"/>
                </a:ext>
              </a:extLst>
            </p:cNvPr>
            <p:cNvSpPr>
              <a:spLocks noChangeAspect="1" noChangeShapeType="1"/>
            </p:cNvSpPr>
            <p:nvPr/>
          </p:nvSpPr>
          <p:spPr bwMode="auto">
            <a:xfrm rot="-5400000">
              <a:off x="4336" y="1578"/>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8" name="Line 183">
              <a:extLst>
                <a:ext uri="{FF2B5EF4-FFF2-40B4-BE49-F238E27FC236}">
                  <a16:creationId xmlns:a16="http://schemas.microsoft.com/office/drawing/2014/main" id="{80627165-D67B-8046-B221-FFD9CBA4EFB3}"/>
                </a:ext>
              </a:extLst>
            </p:cNvPr>
            <p:cNvSpPr>
              <a:spLocks noChangeAspect="1" noChangeShapeType="1"/>
            </p:cNvSpPr>
            <p:nvPr/>
          </p:nvSpPr>
          <p:spPr bwMode="auto">
            <a:xfrm rot="-5400000">
              <a:off x="4336" y="1520"/>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 name="Line 184">
              <a:extLst>
                <a:ext uri="{FF2B5EF4-FFF2-40B4-BE49-F238E27FC236}">
                  <a16:creationId xmlns:a16="http://schemas.microsoft.com/office/drawing/2014/main" id="{D7D777F2-4D9F-134C-B72D-B73EACB8854E}"/>
                </a:ext>
              </a:extLst>
            </p:cNvPr>
            <p:cNvSpPr>
              <a:spLocks noChangeAspect="1" noChangeShapeType="1"/>
            </p:cNvSpPr>
            <p:nvPr/>
          </p:nvSpPr>
          <p:spPr bwMode="auto">
            <a:xfrm rot="-5400000">
              <a:off x="4336" y="1463"/>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 name="Line 185">
              <a:extLst>
                <a:ext uri="{FF2B5EF4-FFF2-40B4-BE49-F238E27FC236}">
                  <a16:creationId xmlns:a16="http://schemas.microsoft.com/office/drawing/2014/main" id="{9E73816F-1F03-8F41-B547-9061E68D82B6}"/>
                </a:ext>
              </a:extLst>
            </p:cNvPr>
            <p:cNvSpPr>
              <a:spLocks noChangeAspect="1" noChangeShapeType="1"/>
            </p:cNvSpPr>
            <p:nvPr/>
          </p:nvSpPr>
          <p:spPr bwMode="auto">
            <a:xfrm rot="-5400000">
              <a:off x="4336" y="2238"/>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1" name="Line 186">
              <a:extLst>
                <a:ext uri="{FF2B5EF4-FFF2-40B4-BE49-F238E27FC236}">
                  <a16:creationId xmlns:a16="http://schemas.microsoft.com/office/drawing/2014/main" id="{2473A75B-EC05-D04A-AD88-8481462AF553}"/>
                </a:ext>
              </a:extLst>
            </p:cNvPr>
            <p:cNvSpPr>
              <a:spLocks noChangeAspect="1" noChangeShapeType="1"/>
            </p:cNvSpPr>
            <p:nvPr/>
          </p:nvSpPr>
          <p:spPr bwMode="auto">
            <a:xfrm rot="-5400000">
              <a:off x="4336" y="2123"/>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2" name="Line 187">
              <a:extLst>
                <a:ext uri="{FF2B5EF4-FFF2-40B4-BE49-F238E27FC236}">
                  <a16:creationId xmlns:a16="http://schemas.microsoft.com/office/drawing/2014/main" id="{ADD9B506-458C-264E-93FA-C1A0F77B8824}"/>
                </a:ext>
              </a:extLst>
            </p:cNvPr>
            <p:cNvSpPr>
              <a:spLocks noChangeAspect="1" noChangeShapeType="1"/>
            </p:cNvSpPr>
            <p:nvPr/>
          </p:nvSpPr>
          <p:spPr bwMode="auto">
            <a:xfrm rot="-5400000">
              <a:off x="4336" y="2009"/>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3" name="Line 188">
              <a:extLst>
                <a:ext uri="{FF2B5EF4-FFF2-40B4-BE49-F238E27FC236}">
                  <a16:creationId xmlns:a16="http://schemas.microsoft.com/office/drawing/2014/main" id="{F2C93B53-5CB6-D248-9B02-AD8E9EFC6D68}"/>
                </a:ext>
              </a:extLst>
            </p:cNvPr>
            <p:cNvSpPr>
              <a:spLocks noChangeAspect="1" noChangeShapeType="1"/>
            </p:cNvSpPr>
            <p:nvPr/>
          </p:nvSpPr>
          <p:spPr bwMode="auto">
            <a:xfrm rot="-5400000">
              <a:off x="4336" y="1894"/>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4" name="Line 189">
              <a:extLst>
                <a:ext uri="{FF2B5EF4-FFF2-40B4-BE49-F238E27FC236}">
                  <a16:creationId xmlns:a16="http://schemas.microsoft.com/office/drawing/2014/main" id="{52D561FC-8F78-614C-880D-F3572D3CD89F}"/>
                </a:ext>
              </a:extLst>
            </p:cNvPr>
            <p:cNvSpPr>
              <a:spLocks noChangeAspect="1" noChangeShapeType="1"/>
            </p:cNvSpPr>
            <p:nvPr/>
          </p:nvSpPr>
          <p:spPr bwMode="auto">
            <a:xfrm rot="-5400000">
              <a:off x="4336" y="1779"/>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5" name="Line 190">
              <a:extLst>
                <a:ext uri="{FF2B5EF4-FFF2-40B4-BE49-F238E27FC236}">
                  <a16:creationId xmlns:a16="http://schemas.microsoft.com/office/drawing/2014/main" id="{FE562ECF-A7E6-D747-B5B3-F6DEDB3E5733}"/>
                </a:ext>
              </a:extLst>
            </p:cNvPr>
            <p:cNvSpPr>
              <a:spLocks noChangeAspect="1" noChangeShapeType="1"/>
            </p:cNvSpPr>
            <p:nvPr/>
          </p:nvSpPr>
          <p:spPr bwMode="auto">
            <a:xfrm rot="-5400000">
              <a:off x="4336" y="1664"/>
              <a:ext cx="0" cy="1809"/>
            </a:xfrm>
            <a:prstGeom prst="line">
              <a:avLst/>
            </a:prstGeom>
            <a:noFill/>
            <a:ln w="63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06" name="Text Box 33">
            <a:extLst>
              <a:ext uri="{FF2B5EF4-FFF2-40B4-BE49-F238E27FC236}">
                <a16:creationId xmlns:a16="http://schemas.microsoft.com/office/drawing/2014/main" id="{49C0AF69-3950-2E40-A458-1F342BA1D08E}"/>
              </a:ext>
            </a:extLst>
          </p:cNvPr>
          <p:cNvSpPr txBox="1">
            <a:spLocks noChangeArrowheads="1"/>
          </p:cNvSpPr>
          <p:nvPr/>
        </p:nvSpPr>
        <p:spPr bwMode="auto">
          <a:xfrm>
            <a:off x="7801272" y="1369004"/>
            <a:ext cx="137249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100" b="1" dirty="0">
                <a:solidFill>
                  <a:schemeClr val="tx2"/>
                </a:solidFill>
              </a:rPr>
              <a:t>VOXEL</a:t>
            </a:r>
          </a:p>
          <a:p>
            <a:pPr algn="ctr"/>
            <a:r>
              <a:rPr lang="en-US" altLang="en-US" sz="1100" b="1" dirty="0">
                <a:solidFill>
                  <a:schemeClr val="tx2"/>
                </a:solidFill>
              </a:rPr>
              <a:t>(Volumetric Pixel)</a:t>
            </a:r>
            <a:endParaRPr lang="en-CA" altLang="en-US" sz="1100" b="1" dirty="0">
              <a:solidFill>
                <a:schemeClr val="tx2"/>
              </a:solidFill>
            </a:endParaRPr>
          </a:p>
        </p:txBody>
      </p:sp>
      <p:sp>
        <p:nvSpPr>
          <p:cNvPr id="407" name="Text Box 61">
            <a:extLst>
              <a:ext uri="{FF2B5EF4-FFF2-40B4-BE49-F238E27FC236}">
                <a16:creationId xmlns:a16="http://schemas.microsoft.com/office/drawing/2014/main" id="{30690342-B7E7-C24A-B637-07D7B77A539A}"/>
              </a:ext>
            </a:extLst>
          </p:cNvPr>
          <p:cNvSpPr txBox="1">
            <a:spLocks noChangeArrowheads="1"/>
          </p:cNvSpPr>
          <p:nvPr/>
        </p:nvSpPr>
        <p:spPr bwMode="auto">
          <a:xfrm>
            <a:off x="5947172" y="1859881"/>
            <a:ext cx="144462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dirty="0"/>
              <a:t>In-plane resolution</a:t>
            </a:r>
          </a:p>
          <a:p>
            <a:pPr algn="ctr"/>
            <a:r>
              <a:rPr lang="en-US" altLang="en-US" sz="1200" dirty="0"/>
              <a:t>e.g., 210 mm / 84</a:t>
            </a:r>
          </a:p>
          <a:p>
            <a:pPr algn="ctr"/>
            <a:r>
              <a:rPr lang="en-US" altLang="en-US" sz="1200" dirty="0"/>
              <a:t>= 2.5 mm</a:t>
            </a:r>
            <a:endParaRPr lang="en-CA" altLang="en-US" sz="1200" dirty="0"/>
          </a:p>
        </p:txBody>
      </p:sp>
      <p:sp>
        <p:nvSpPr>
          <p:cNvPr id="408" name="Cube 407">
            <a:extLst>
              <a:ext uri="{FF2B5EF4-FFF2-40B4-BE49-F238E27FC236}">
                <a16:creationId xmlns:a16="http://schemas.microsoft.com/office/drawing/2014/main" id="{92090BB1-3C7A-4140-AD63-291142244B80}"/>
              </a:ext>
            </a:extLst>
          </p:cNvPr>
          <p:cNvSpPr/>
          <p:nvPr/>
        </p:nvSpPr>
        <p:spPr bwMode="auto">
          <a:xfrm>
            <a:off x="8115598" y="1839615"/>
            <a:ext cx="659630" cy="659632"/>
          </a:xfrm>
          <a:prstGeom prst="cube">
            <a:avLst/>
          </a:prstGeom>
          <a:solidFill>
            <a:schemeClr val="tx1">
              <a:lumMod val="65000"/>
            </a:schemeClr>
          </a:solidFill>
          <a:ln w="1905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a:ln>
                <a:noFill/>
              </a:ln>
              <a:solidFill>
                <a:schemeClr val="tx1"/>
              </a:solidFill>
              <a:effectLst/>
              <a:latin typeface="Arial" charset="0"/>
            </a:endParaRPr>
          </a:p>
        </p:txBody>
      </p:sp>
      <p:sp>
        <p:nvSpPr>
          <p:cNvPr id="409" name="TextBox 408">
            <a:extLst>
              <a:ext uri="{FF2B5EF4-FFF2-40B4-BE49-F238E27FC236}">
                <a16:creationId xmlns:a16="http://schemas.microsoft.com/office/drawing/2014/main" id="{F27EF790-97C2-C946-B3A3-527FD414D23C}"/>
              </a:ext>
            </a:extLst>
          </p:cNvPr>
          <p:cNvSpPr txBox="1"/>
          <p:nvPr/>
        </p:nvSpPr>
        <p:spPr>
          <a:xfrm>
            <a:off x="8051468" y="2511268"/>
            <a:ext cx="652743" cy="261610"/>
          </a:xfrm>
          <a:prstGeom prst="rect">
            <a:avLst/>
          </a:prstGeom>
          <a:noFill/>
        </p:spPr>
        <p:txBody>
          <a:bodyPr wrap="none" rtlCol="0">
            <a:spAutoFit/>
          </a:bodyPr>
          <a:lstStyle/>
          <a:p>
            <a:r>
              <a:rPr lang="en-US" sz="1100" dirty="0"/>
              <a:t>2.5 mm</a:t>
            </a:r>
          </a:p>
        </p:txBody>
      </p:sp>
      <p:sp>
        <p:nvSpPr>
          <p:cNvPr id="410" name="TextBox 409">
            <a:extLst>
              <a:ext uri="{FF2B5EF4-FFF2-40B4-BE49-F238E27FC236}">
                <a16:creationId xmlns:a16="http://schemas.microsoft.com/office/drawing/2014/main" id="{9417FD40-B6FF-A24B-B59E-18BF3DAFFF78}"/>
              </a:ext>
            </a:extLst>
          </p:cNvPr>
          <p:cNvSpPr txBox="1"/>
          <p:nvPr/>
        </p:nvSpPr>
        <p:spPr>
          <a:xfrm rot="16200000">
            <a:off x="7605706" y="2144338"/>
            <a:ext cx="652743" cy="261610"/>
          </a:xfrm>
          <a:prstGeom prst="rect">
            <a:avLst/>
          </a:prstGeom>
          <a:noFill/>
        </p:spPr>
        <p:txBody>
          <a:bodyPr wrap="none" rtlCol="0">
            <a:spAutoFit/>
          </a:bodyPr>
          <a:lstStyle/>
          <a:p>
            <a:r>
              <a:rPr lang="en-US" sz="1100" dirty="0"/>
              <a:t>2.5 mm</a:t>
            </a:r>
          </a:p>
        </p:txBody>
      </p:sp>
      <p:sp>
        <p:nvSpPr>
          <p:cNvPr id="411" name="TextBox 410">
            <a:extLst>
              <a:ext uri="{FF2B5EF4-FFF2-40B4-BE49-F238E27FC236}">
                <a16:creationId xmlns:a16="http://schemas.microsoft.com/office/drawing/2014/main" id="{2FC1C809-F414-BE47-AE9F-F23B8C689217}"/>
              </a:ext>
            </a:extLst>
          </p:cNvPr>
          <p:cNvSpPr txBox="1"/>
          <p:nvPr/>
        </p:nvSpPr>
        <p:spPr>
          <a:xfrm rot="18699709">
            <a:off x="8544033" y="2290000"/>
            <a:ext cx="652743" cy="261610"/>
          </a:xfrm>
          <a:prstGeom prst="rect">
            <a:avLst/>
          </a:prstGeom>
          <a:noFill/>
        </p:spPr>
        <p:txBody>
          <a:bodyPr wrap="none" rtlCol="0">
            <a:spAutoFit/>
          </a:bodyPr>
          <a:lstStyle/>
          <a:p>
            <a:r>
              <a:rPr lang="en-US" sz="1100" dirty="0"/>
              <a:t>2.5 mm</a:t>
            </a:r>
          </a:p>
        </p:txBody>
      </p:sp>
      <p:cxnSp>
        <p:nvCxnSpPr>
          <p:cNvPr id="412" name="Straight Connector 411">
            <a:extLst>
              <a:ext uri="{FF2B5EF4-FFF2-40B4-BE49-F238E27FC236}">
                <a16:creationId xmlns:a16="http://schemas.microsoft.com/office/drawing/2014/main" id="{48B016A6-9D90-3A40-8B10-8C77300358FC}"/>
              </a:ext>
            </a:extLst>
          </p:cNvPr>
          <p:cNvCxnSpPr>
            <a:cxnSpLocks/>
          </p:cNvCxnSpPr>
          <p:nvPr/>
        </p:nvCxnSpPr>
        <p:spPr bwMode="auto">
          <a:xfrm flipH="1" flipV="1">
            <a:off x="8111594" y="2499247"/>
            <a:ext cx="156081" cy="473329"/>
          </a:xfrm>
          <a:prstGeom prst="line">
            <a:avLst/>
          </a:prstGeom>
          <a:solidFill>
            <a:schemeClr val="accent1"/>
          </a:solidFill>
          <a:ln w="9525" cap="flat" cmpd="sng" algn="ctr">
            <a:solidFill>
              <a:schemeClr val="tx2"/>
            </a:solidFill>
            <a:prstDash val="solid"/>
            <a:round/>
            <a:headEnd type="none" w="med" len="med"/>
            <a:tailEnd type="none" w="med" len="med"/>
          </a:ln>
          <a:effectLst/>
        </p:spPr>
      </p:cxnSp>
      <p:cxnSp>
        <p:nvCxnSpPr>
          <p:cNvPr id="205" name="Straight Connector 204">
            <a:extLst>
              <a:ext uri="{FF2B5EF4-FFF2-40B4-BE49-F238E27FC236}">
                <a16:creationId xmlns:a16="http://schemas.microsoft.com/office/drawing/2014/main" id="{F48BF510-2906-E049-AE94-D7B287E180A7}"/>
              </a:ext>
            </a:extLst>
          </p:cNvPr>
          <p:cNvCxnSpPr>
            <a:cxnSpLocks/>
          </p:cNvCxnSpPr>
          <p:nvPr/>
        </p:nvCxnSpPr>
        <p:spPr bwMode="auto">
          <a:xfrm flipH="1">
            <a:off x="8319932" y="2514632"/>
            <a:ext cx="284516" cy="501822"/>
          </a:xfrm>
          <a:prstGeom prst="line">
            <a:avLst/>
          </a:prstGeom>
          <a:solidFill>
            <a:schemeClr val="accent1"/>
          </a:solidFill>
          <a:ln w="952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3027361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2400" y="1014413"/>
            <a:ext cx="8697913" cy="5273675"/>
            <a:chOff x="96" y="864"/>
            <a:chExt cx="5479" cy="3322"/>
          </a:xfrm>
        </p:grpSpPr>
        <p:sp>
          <p:nvSpPr>
            <p:cNvPr id="144397" name="AutoShape 3"/>
            <p:cNvSpPr>
              <a:spLocks noChangeArrowheads="1"/>
            </p:cNvSpPr>
            <p:nvPr/>
          </p:nvSpPr>
          <p:spPr bwMode="auto">
            <a:xfrm>
              <a:off x="1008" y="864"/>
              <a:ext cx="960" cy="864"/>
            </a:xfrm>
            <a:prstGeom prst="cube">
              <a:avLst>
                <a:gd name="adj" fmla="val 38310"/>
              </a:avLst>
            </a:prstGeom>
            <a:solidFill>
              <a:srgbClr val="FF6600"/>
            </a:solidFill>
            <a:ln w="9525">
              <a:solidFill>
                <a:schemeClr val="tx1"/>
              </a:solidFill>
              <a:miter lim="800000"/>
              <a:headEnd/>
              <a:tailEnd/>
            </a:ln>
          </p:spPr>
          <p:txBody>
            <a:bodyPr anchor="ct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p>
          </p:txBody>
        </p:sp>
        <p:sp>
          <p:nvSpPr>
            <p:cNvPr id="144398" name="Rectangle 4"/>
            <p:cNvSpPr>
              <a:spLocks noChangeArrowheads="1"/>
            </p:cNvSpPr>
            <p:nvPr/>
          </p:nvSpPr>
          <p:spPr bwMode="auto">
            <a:xfrm>
              <a:off x="96" y="3936"/>
              <a:ext cx="547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dirty="0"/>
                <a:t>EXCEPT when the </a:t>
              </a:r>
              <a:r>
                <a:rPr lang="en-US" altLang="en-US" sz="2000" dirty="0">
                  <a:solidFill>
                    <a:srgbClr val="FF9933"/>
                  </a:solidFill>
                </a:rPr>
                <a:t>activated region</a:t>
              </a:r>
              <a:r>
                <a:rPr lang="en-US" altLang="en-US" sz="2000" dirty="0"/>
                <a:t> does not fill the voxel (</a:t>
              </a:r>
              <a:r>
                <a:rPr lang="en-US" altLang="en-US" sz="2000" dirty="0">
                  <a:solidFill>
                    <a:schemeClr val="tx2"/>
                  </a:solidFill>
                </a:rPr>
                <a:t>partial </a:t>
              </a:r>
              <a:r>
                <a:rPr lang="en-US" altLang="en-US" sz="2000" dirty="0" err="1">
                  <a:solidFill>
                    <a:schemeClr val="tx2"/>
                  </a:solidFill>
                </a:rPr>
                <a:t>voluming</a:t>
              </a:r>
              <a:r>
                <a:rPr lang="en-US" altLang="en-US" sz="2000" dirty="0"/>
                <a:t>) </a:t>
              </a:r>
              <a:endParaRPr lang="en-CA" altLang="en-US" sz="2000" dirty="0"/>
            </a:p>
          </p:txBody>
        </p:sp>
      </p:grpSp>
      <p:sp>
        <p:nvSpPr>
          <p:cNvPr id="144386" name="Rectangle 5"/>
          <p:cNvSpPr>
            <a:spLocks noGrp="1" noChangeArrowheads="1"/>
          </p:cNvSpPr>
          <p:nvPr>
            <p:ph type="title"/>
          </p:nvPr>
        </p:nvSpPr>
        <p:spPr>
          <a:xfrm>
            <a:off x="762000" y="-26988"/>
            <a:ext cx="7772400" cy="579438"/>
          </a:xfrm>
        </p:spPr>
        <p:txBody>
          <a:bodyPr/>
          <a:lstStyle/>
          <a:p>
            <a:pPr eaLnBrk="1" hangingPunct="1"/>
            <a:r>
              <a:rPr lang="en-US" altLang="en-US">
                <a:ea typeface="ＭＳ Ｐゴシック" charset="-128"/>
              </a:rPr>
              <a:t>Voxel Size</a:t>
            </a:r>
            <a:endParaRPr lang="en-CA" altLang="en-US">
              <a:ea typeface="ＭＳ Ｐゴシック" charset="-128"/>
            </a:endParaRPr>
          </a:p>
        </p:txBody>
      </p:sp>
      <p:sp>
        <p:nvSpPr>
          <p:cNvPr id="144387" name="Text Box 6"/>
          <p:cNvSpPr txBox="1">
            <a:spLocks noChangeArrowheads="1"/>
          </p:cNvSpPr>
          <p:nvPr/>
        </p:nvSpPr>
        <p:spPr bwMode="auto">
          <a:xfrm>
            <a:off x="762000" y="3757613"/>
            <a:ext cx="199866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a:t>3 x 3 x 6</a:t>
            </a:r>
          </a:p>
          <a:p>
            <a:pPr eaLnBrk="1" hangingPunct="1"/>
            <a:r>
              <a:rPr lang="en-US" altLang="en-US" sz="2000"/>
              <a:t>= 54 mm</a:t>
            </a:r>
            <a:r>
              <a:rPr lang="en-US" altLang="en-US" sz="2000" baseline="30000"/>
              <a:t>3</a:t>
            </a:r>
          </a:p>
          <a:p>
            <a:pPr eaLnBrk="1" hangingPunct="1"/>
            <a:endParaRPr lang="en-US" altLang="en-US" sz="2000"/>
          </a:p>
          <a:p>
            <a:pPr eaLnBrk="1" hangingPunct="1"/>
            <a:r>
              <a:rPr lang="en-US" altLang="en-US" sz="2000"/>
              <a:t>e.g., SNR = 100</a:t>
            </a:r>
            <a:endParaRPr lang="en-CA" altLang="en-US" sz="2000"/>
          </a:p>
        </p:txBody>
      </p:sp>
      <p:sp>
        <p:nvSpPr>
          <p:cNvPr id="144388" name="Text Box 7"/>
          <p:cNvSpPr txBox="1">
            <a:spLocks noChangeArrowheads="1"/>
          </p:cNvSpPr>
          <p:nvPr/>
        </p:nvSpPr>
        <p:spPr bwMode="auto">
          <a:xfrm>
            <a:off x="3429000" y="3757613"/>
            <a:ext cx="18573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a:t>3 x 3 x 3</a:t>
            </a:r>
          </a:p>
          <a:p>
            <a:pPr eaLnBrk="1" hangingPunct="1"/>
            <a:r>
              <a:rPr lang="en-US" altLang="en-US" sz="2000"/>
              <a:t>= 27 mm</a:t>
            </a:r>
            <a:r>
              <a:rPr lang="en-US" altLang="en-US" sz="2000" baseline="30000"/>
              <a:t>3</a:t>
            </a:r>
          </a:p>
          <a:p>
            <a:pPr eaLnBrk="1" hangingPunct="1"/>
            <a:endParaRPr lang="en-US" altLang="en-US" sz="2000"/>
          </a:p>
          <a:p>
            <a:pPr eaLnBrk="1" hangingPunct="1"/>
            <a:r>
              <a:rPr lang="en-US" altLang="en-US" sz="2000"/>
              <a:t>e.g., SNR = 71</a:t>
            </a:r>
            <a:endParaRPr lang="en-CA" altLang="en-US" sz="2000"/>
          </a:p>
        </p:txBody>
      </p:sp>
      <p:sp>
        <p:nvSpPr>
          <p:cNvPr id="144389" name="Text Box 8"/>
          <p:cNvSpPr txBox="1">
            <a:spLocks noChangeArrowheads="1"/>
          </p:cNvSpPr>
          <p:nvPr/>
        </p:nvSpPr>
        <p:spPr bwMode="auto">
          <a:xfrm>
            <a:off x="5715000" y="3757613"/>
            <a:ext cx="18573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a:t>2.1 x 2.1 x 6</a:t>
            </a:r>
          </a:p>
          <a:p>
            <a:pPr eaLnBrk="1" hangingPunct="1"/>
            <a:r>
              <a:rPr lang="en-US" altLang="en-US" sz="2000"/>
              <a:t>= 27 mm</a:t>
            </a:r>
            <a:r>
              <a:rPr lang="en-US" altLang="en-US" sz="2000" baseline="30000"/>
              <a:t>3</a:t>
            </a:r>
          </a:p>
          <a:p>
            <a:pPr eaLnBrk="1" hangingPunct="1"/>
            <a:endParaRPr lang="en-US" altLang="en-US" sz="2000"/>
          </a:p>
          <a:p>
            <a:pPr eaLnBrk="1" hangingPunct="1"/>
            <a:r>
              <a:rPr lang="en-US" altLang="en-US" sz="2000"/>
              <a:t>e.g., SNR = 71</a:t>
            </a:r>
            <a:endParaRPr lang="en-CA" altLang="en-US" sz="2000"/>
          </a:p>
        </p:txBody>
      </p:sp>
      <p:sp>
        <p:nvSpPr>
          <p:cNvPr id="144390" name="AutoShape 9"/>
          <p:cNvSpPr>
            <a:spLocks noChangeArrowheads="1"/>
          </p:cNvSpPr>
          <p:nvPr/>
        </p:nvSpPr>
        <p:spPr bwMode="auto">
          <a:xfrm>
            <a:off x="3352800" y="1776413"/>
            <a:ext cx="1828800" cy="1676400"/>
          </a:xfrm>
          <a:prstGeom prst="cube">
            <a:avLst>
              <a:gd name="adj" fmla="val 34944"/>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p>
        </p:txBody>
      </p:sp>
      <p:sp>
        <p:nvSpPr>
          <p:cNvPr id="144391" name="AutoShape 10"/>
          <p:cNvSpPr>
            <a:spLocks noChangeArrowheads="1"/>
          </p:cNvSpPr>
          <p:nvPr/>
        </p:nvSpPr>
        <p:spPr bwMode="auto">
          <a:xfrm>
            <a:off x="762000" y="862013"/>
            <a:ext cx="2590800" cy="2514600"/>
          </a:xfrm>
          <a:prstGeom prst="cube">
            <a:avLst>
              <a:gd name="adj" fmla="val 55116"/>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p>
        </p:txBody>
      </p:sp>
      <p:sp>
        <p:nvSpPr>
          <p:cNvPr id="144392" name="AutoShape 11"/>
          <p:cNvSpPr>
            <a:spLocks noChangeArrowheads="1"/>
          </p:cNvSpPr>
          <p:nvPr/>
        </p:nvSpPr>
        <p:spPr bwMode="auto">
          <a:xfrm>
            <a:off x="5943600" y="1395413"/>
            <a:ext cx="1981200" cy="1905000"/>
          </a:xfrm>
          <a:prstGeom prst="cube">
            <a:avLst>
              <a:gd name="adj" fmla="val 64917"/>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p>
        </p:txBody>
      </p:sp>
      <p:sp>
        <p:nvSpPr>
          <p:cNvPr id="144393" name="Text Box 12"/>
          <p:cNvSpPr txBox="1">
            <a:spLocks noChangeArrowheads="1"/>
          </p:cNvSpPr>
          <p:nvPr/>
        </p:nvSpPr>
        <p:spPr bwMode="auto">
          <a:xfrm>
            <a:off x="3959225" y="925513"/>
            <a:ext cx="12255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2000">
                <a:solidFill>
                  <a:srgbClr val="66FFFF"/>
                </a:solidFill>
              </a:rPr>
              <a:t>isotropic</a:t>
            </a:r>
          </a:p>
          <a:p>
            <a:pPr algn="ctr" eaLnBrk="1" hangingPunct="1"/>
            <a:r>
              <a:rPr lang="en-US" altLang="en-US" sz="1400" i="1">
                <a:solidFill>
                  <a:srgbClr val="66FFFF"/>
                </a:solidFill>
              </a:rPr>
              <a:t>same size in</a:t>
            </a:r>
            <a:br>
              <a:rPr lang="en-US" altLang="en-US" sz="1400" i="1">
                <a:solidFill>
                  <a:srgbClr val="66FFFF"/>
                </a:solidFill>
              </a:rPr>
            </a:br>
            <a:r>
              <a:rPr lang="en-US" altLang="en-US" sz="1400" i="1">
                <a:solidFill>
                  <a:srgbClr val="66FFFF"/>
                </a:solidFill>
              </a:rPr>
              <a:t>3 directions</a:t>
            </a:r>
          </a:p>
        </p:txBody>
      </p:sp>
      <p:sp>
        <p:nvSpPr>
          <p:cNvPr id="144394" name="Text Box 13"/>
          <p:cNvSpPr txBox="1">
            <a:spLocks noChangeArrowheads="1"/>
          </p:cNvSpPr>
          <p:nvPr/>
        </p:nvSpPr>
        <p:spPr bwMode="auto">
          <a:xfrm>
            <a:off x="1981200" y="404813"/>
            <a:ext cx="163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a:solidFill>
                  <a:srgbClr val="66FFFF"/>
                </a:solidFill>
              </a:rPr>
              <a:t>non-isotropic</a:t>
            </a:r>
            <a:endParaRPr lang="en-CA" altLang="en-US" sz="2000">
              <a:solidFill>
                <a:srgbClr val="66FFFF"/>
              </a:solidFill>
            </a:endParaRPr>
          </a:p>
        </p:txBody>
      </p:sp>
      <p:sp>
        <p:nvSpPr>
          <p:cNvPr id="144395" name="Text Box 14"/>
          <p:cNvSpPr txBox="1">
            <a:spLocks noChangeArrowheads="1"/>
          </p:cNvSpPr>
          <p:nvPr/>
        </p:nvSpPr>
        <p:spPr bwMode="auto">
          <a:xfrm>
            <a:off x="6781800" y="938213"/>
            <a:ext cx="163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a:solidFill>
                  <a:srgbClr val="66FFFF"/>
                </a:solidFill>
              </a:rPr>
              <a:t>non-isotropic</a:t>
            </a:r>
            <a:endParaRPr lang="en-CA" altLang="en-US" sz="2000">
              <a:solidFill>
                <a:srgbClr val="66FFFF"/>
              </a:solidFill>
            </a:endParaRPr>
          </a:p>
        </p:txBody>
      </p:sp>
      <p:sp>
        <p:nvSpPr>
          <p:cNvPr id="144396" name="Text Box 15"/>
          <p:cNvSpPr txBox="1">
            <a:spLocks noChangeArrowheads="1"/>
          </p:cNvSpPr>
          <p:nvPr/>
        </p:nvSpPr>
        <p:spPr bwMode="auto">
          <a:xfrm>
            <a:off x="152400" y="5373688"/>
            <a:ext cx="883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dirty="0"/>
              <a:t>In general, larger voxels buy you more SNR.</a:t>
            </a:r>
          </a:p>
        </p:txBody>
      </p:sp>
    </p:spTree>
    <p:extLst>
      <p:ext uri="{BB962C8B-B14F-4D97-AF65-F5344CB8AC3E}">
        <p14:creationId xmlns:p14="http://schemas.microsoft.com/office/powerpoint/2010/main" val="21661570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935"/>
            <a:ext cx="9144000" cy="954107"/>
          </a:xfrm>
        </p:spPr>
        <p:txBody>
          <a:bodyPr/>
          <a:lstStyle/>
          <a:p>
            <a:r>
              <a:rPr lang="en-US" dirty="0"/>
              <a:t>Explain voxel sizes clearly</a:t>
            </a:r>
            <a:br>
              <a:rPr lang="en-US" dirty="0"/>
            </a:br>
            <a:r>
              <a:rPr lang="mr-IN" sz="2400" i="1" dirty="0"/>
              <a:t>…</a:t>
            </a:r>
            <a:r>
              <a:rPr lang="en-CA" sz="2400" i="1" dirty="0"/>
              <a:t> especially if Jody will be your thesis examiner!</a:t>
            </a:r>
            <a:endParaRPr lang="en-US" i="1" dirty="0"/>
          </a:p>
        </p:txBody>
      </p:sp>
      <p:sp>
        <p:nvSpPr>
          <p:cNvPr id="3" name="Content Placeholder 2"/>
          <p:cNvSpPr>
            <a:spLocks noGrp="1"/>
          </p:cNvSpPr>
          <p:nvPr>
            <p:ph idx="1"/>
          </p:nvPr>
        </p:nvSpPr>
        <p:spPr>
          <a:xfrm>
            <a:off x="468660" y="1196752"/>
            <a:ext cx="8206680" cy="5181600"/>
          </a:xfrm>
        </p:spPr>
        <p:txBody>
          <a:bodyPr/>
          <a:lstStyle/>
          <a:p>
            <a:r>
              <a:rPr lang="en-US" dirty="0"/>
              <a:t>Anatomical voxel sizes are typically 1-mm isotropic</a:t>
            </a:r>
          </a:p>
          <a:p>
            <a:r>
              <a:rPr lang="en-US" dirty="0"/>
              <a:t>Functional voxel sizes are typically 2- to 3-mm isotropic</a:t>
            </a:r>
          </a:p>
          <a:p>
            <a:r>
              <a:rPr lang="en-US" dirty="0"/>
              <a:t>Software may resample functional voxel sizes</a:t>
            </a:r>
          </a:p>
          <a:p>
            <a:pPr lvl="1"/>
            <a:r>
              <a:rPr lang="en-US" dirty="0"/>
              <a:t>e.g., Brain Voyager resamples functional voxels to 1-, 2- or 3-mm </a:t>
            </a:r>
            <a:r>
              <a:rPr lang="en-US" dirty="0" err="1"/>
              <a:t>isovoxel</a:t>
            </a:r>
            <a:r>
              <a:rPr lang="en-US" dirty="0"/>
              <a:t> resolution</a:t>
            </a:r>
          </a:p>
          <a:p>
            <a:r>
              <a:rPr lang="en-US" dirty="0"/>
              <a:t>Thus a statement like, ”[Region X] comprised Y voxels” is unclear.</a:t>
            </a:r>
          </a:p>
          <a:p>
            <a:endParaRPr lang="en-US" dirty="0"/>
          </a:p>
          <a:p>
            <a:r>
              <a:rPr lang="en-US" dirty="0"/>
              <a:t>Pop quiz: Which of the following is correct for describing 3-mm </a:t>
            </a:r>
            <a:r>
              <a:rPr lang="en-US" dirty="0" err="1"/>
              <a:t>isovoxel</a:t>
            </a:r>
            <a:r>
              <a:rPr lang="en-US" dirty="0"/>
              <a:t> resolution?</a:t>
            </a:r>
          </a:p>
          <a:p>
            <a:pPr marL="1257300" lvl="2" indent="-457200">
              <a:buFont typeface="+mj-lt"/>
              <a:buAutoNum type="alphaUcPeriod"/>
            </a:pPr>
            <a:r>
              <a:rPr lang="en-US" sz="2400" dirty="0"/>
              <a:t>Functional voxels were 3 mm</a:t>
            </a:r>
            <a:r>
              <a:rPr lang="en-US" sz="2400" baseline="30000" dirty="0"/>
              <a:t>3</a:t>
            </a:r>
            <a:r>
              <a:rPr lang="en-US" sz="2400" dirty="0"/>
              <a:t>.</a:t>
            </a:r>
          </a:p>
          <a:p>
            <a:pPr marL="1257300" lvl="2" indent="-457200">
              <a:buFont typeface="+mj-lt"/>
              <a:buAutoNum type="alphaUcPeriod"/>
            </a:pPr>
            <a:r>
              <a:rPr lang="en-US" sz="2400" dirty="0"/>
              <a:t>Functional voxels were (3 mm)</a:t>
            </a:r>
            <a:r>
              <a:rPr lang="en-US" sz="2400" baseline="30000" dirty="0"/>
              <a:t>3</a:t>
            </a:r>
            <a:r>
              <a:rPr lang="en-US" sz="2400" dirty="0"/>
              <a:t>.</a:t>
            </a:r>
          </a:p>
          <a:p>
            <a:pPr marL="1257300" lvl="2" indent="-457200">
              <a:buFont typeface="+mj-lt"/>
              <a:buAutoNum type="alphaUcPeriod"/>
            </a:pPr>
            <a:r>
              <a:rPr lang="en-US" sz="2400" dirty="0"/>
              <a:t>A or B.  They’re equivalent.</a:t>
            </a:r>
            <a:endParaRPr lang="en-US" sz="2400" baseline="30000" dirty="0"/>
          </a:p>
          <a:p>
            <a:endParaRPr lang="en-US" baseline="30000" dirty="0"/>
          </a:p>
        </p:txBody>
      </p:sp>
    </p:spTree>
    <p:extLst>
      <p:ext uri="{BB962C8B-B14F-4D97-AF65-F5344CB8AC3E}">
        <p14:creationId xmlns:p14="http://schemas.microsoft.com/office/powerpoint/2010/main" val="1990804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C4C4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241AA-8500-9048-97ED-EE886CDCE456}"/>
              </a:ext>
            </a:extLst>
          </p:cNvPr>
          <p:cNvSpPr>
            <a:spLocks noGrp="1"/>
          </p:cNvSpPr>
          <p:nvPr>
            <p:ph type="title"/>
          </p:nvPr>
        </p:nvSpPr>
        <p:spPr/>
        <p:txBody>
          <a:bodyPr/>
          <a:lstStyle/>
          <a:p>
            <a:r>
              <a:rPr lang="en-US" dirty="0"/>
              <a:t>Volumetric Functional</a:t>
            </a:r>
          </a:p>
        </p:txBody>
      </p:sp>
      <p:pic>
        <p:nvPicPr>
          <p:cNvPr id="3" name="Picture 2">
            <a:extLst>
              <a:ext uri="{FF2B5EF4-FFF2-40B4-BE49-F238E27FC236}">
                <a16:creationId xmlns:a16="http://schemas.microsoft.com/office/drawing/2014/main" id="{240A4A6A-D071-1A49-9EBF-23EDC1DDDC0A}"/>
              </a:ext>
            </a:extLst>
          </p:cNvPr>
          <p:cNvPicPr>
            <a:picLocks noChangeAspect="1"/>
          </p:cNvPicPr>
          <p:nvPr/>
        </p:nvPicPr>
        <p:blipFill>
          <a:blip r:embed="rId2"/>
          <a:stretch>
            <a:fillRect/>
          </a:stretch>
        </p:blipFill>
        <p:spPr>
          <a:xfrm>
            <a:off x="251519" y="908720"/>
            <a:ext cx="4955213" cy="4968552"/>
          </a:xfrm>
          <a:prstGeom prst="rect">
            <a:avLst/>
          </a:prstGeom>
        </p:spPr>
      </p:pic>
      <p:sp>
        <p:nvSpPr>
          <p:cNvPr id="4" name="TextBox 3">
            <a:extLst>
              <a:ext uri="{FF2B5EF4-FFF2-40B4-BE49-F238E27FC236}">
                <a16:creationId xmlns:a16="http://schemas.microsoft.com/office/drawing/2014/main" id="{DBDE97FA-DB3B-FB49-928E-4CEE1A39E0F2}"/>
              </a:ext>
            </a:extLst>
          </p:cNvPr>
          <p:cNvSpPr txBox="1"/>
          <p:nvPr/>
        </p:nvSpPr>
        <p:spPr>
          <a:xfrm>
            <a:off x="0" y="5877272"/>
            <a:ext cx="6279155" cy="707886"/>
          </a:xfrm>
          <a:prstGeom prst="rect">
            <a:avLst/>
          </a:prstGeom>
          <a:noFill/>
        </p:spPr>
        <p:txBody>
          <a:bodyPr wrap="none" rtlCol="0">
            <a:spAutoFit/>
          </a:bodyPr>
          <a:lstStyle/>
          <a:p>
            <a:r>
              <a:rPr lang="en-US" sz="2000" dirty="0">
                <a:latin typeface="Futura Medium" panose="020B0602020204020303" pitchFamily="34" charset="-79"/>
                <a:cs typeface="Futura Medium" panose="020B0602020204020303" pitchFamily="34" charset="-79"/>
              </a:rPr>
              <a:t>Brain Voyager file type: </a:t>
            </a:r>
            <a:r>
              <a:rPr lang="en-US" sz="2000" dirty="0">
                <a:solidFill>
                  <a:schemeClr val="tx2"/>
                </a:solidFill>
                <a:latin typeface="Futura Medium" panose="020B0602020204020303" pitchFamily="34" charset="-79"/>
                <a:cs typeface="Futura Medium" panose="020B0602020204020303" pitchFamily="34" charset="-79"/>
              </a:rPr>
              <a:t>.</a:t>
            </a:r>
            <a:r>
              <a:rPr lang="en-US" sz="2000" dirty="0" err="1">
                <a:solidFill>
                  <a:schemeClr val="tx2"/>
                </a:solidFill>
                <a:latin typeface="Futura Medium" panose="020B0602020204020303" pitchFamily="34" charset="-79"/>
                <a:cs typeface="Futura Medium" panose="020B0602020204020303" pitchFamily="34" charset="-79"/>
              </a:rPr>
              <a:t>vtc</a:t>
            </a:r>
            <a:r>
              <a:rPr lang="en-US" sz="2000" dirty="0">
                <a:solidFill>
                  <a:schemeClr val="tx2"/>
                </a:solidFill>
                <a:latin typeface="Futura Medium" panose="020B0602020204020303" pitchFamily="34" charset="-79"/>
                <a:cs typeface="Futura Medium" panose="020B0602020204020303" pitchFamily="34" charset="-79"/>
              </a:rPr>
              <a:t> </a:t>
            </a:r>
            <a:r>
              <a:rPr lang="en-US" sz="2000" dirty="0">
                <a:latin typeface="Futura Medium" panose="020B0602020204020303" pitchFamily="34" charset="-79"/>
                <a:cs typeface="Futura Medium" panose="020B0602020204020303" pitchFamily="34" charset="-79"/>
              </a:rPr>
              <a:t>(</a:t>
            </a:r>
            <a:r>
              <a:rPr lang="en-US" sz="2000" dirty="0">
                <a:solidFill>
                  <a:schemeClr val="tx2"/>
                </a:solidFill>
                <a:latin typeface="Futura Medium" panose="020B0602020204020303" pitchFamily="34" charset="-79"/>
                <a:cs typeface="Futura Medium" panose="020B0602020204020303" pitchFamily="34" charset="-79"/>
              </a:rPr>
              <a:t>v</a:t>
            </a:r>
            <a:r>
              <a:rPr lang="en-US" sz="2000" dirty="0">
                <a:latin typeface="Futura Medium" panose="020B0602020204020303" pitchFamily="34" charset="-79"/>
                <a:cs typeface="Futura Medium" panose="020B0602020204020303" pitchFamily="34" charset="-79"/>
              </a:rPr>
              <a:t>olumetric</a:t>
            </a:r>
            <a:r>
              <a:rPr lang="en-US" sz="2000" dirty="0">
                <a:solidFill>
                  <a:schemeClr val="tx2"/>
                </a:solidFill>
                <a:latin typeface="Futura Medium" panose="020B0602020204020303" pitchFamily="34" charset="-79"/>
                <a:cs typeface="Futura Medium" panose="020B0602020204020303" pitchFamily="34" charset="-79"/>
              </a:rPr>
              <a:t> t</a:t>
            </a:r>
            <a:r>
              <a:rPr lang="en-US" sz="2000" dirty="0">
                <a:latin typeface="Futura Medium" panose="020B0602020204020303" pitchFamily="34" charset="-79"/>
                <a:cs typeface="Futura Medium" panose="020B0602020204020303" pitchFamily="34" charset="-79"/>
              </a:rPr>
              <a:t>ime</a:t>
            </a:r>
            <a:r>
              <a:rPr lang="en-US" sz="2000" dirty="0">
                <a:solidFill>
                  <a:schemeClr val="tx2"/>
                </a:solidFill>
                <a:latin typeface="Futura Medium" panose="020B0602020204020303" pitchFamily="34" charset="-79"/>
                <a:cs typeface="Futura Medium" panose="020B0602020204020303" pitchFamily="34" charset="-79"/>
              </a:rPr>
              <a:t> c</a:t>
            </a:r>
            <a:r>
              <a:rPr lang="en-US" sz="2000" dirty="0">
                <a:latin typeface="Futura Medium" panose="020B0602020204020303" pitchFamily="34" charset="-79"/>
                <a:cs typeface="Futura Medium" panose="020B0602020204020303" pitchFamily="34" charset="-79"/>
              </a:rPr>
              <a:t>ourse)</a:t>
            </a:r>
          </a:p>
          <a:p>
            <a:r>
              <a:rPr lang="en-US" sz="2000" dirty="0">
                <a:latin typeface="Futura Medium" panose="020B0602020204020303" pitchFamily="34" charset="-79"/>
                <a:cs typeface="Futura Medium" panose="020B0602020204020303" pitchFamily="34" charset="-79"/>
              </a:rPr>
              <a:t>appears 3D (stack) but you has 4</a:t>
            </a:r>
            <a:r>
              <a:rPr lang="en-US" sz="2000" baseline="30000" dirty="0">
                <a:latin typeface="Futura Medium" panose="020B0602020204020303" pitchFamily="34" charset="-79"/>
                <a:cs typeface="Futura Medium" panose="020B0602020204020303" pitchFamily="34" charset="-79"/>
              </a:rPr>
              <a:t>th</a:t>
            </a:r>
            <a:r>
              <a:rPr lang="en-US" sz="2000" dirty="0">
                <a:latin typeface="Futura Medium" panose="020B0602020204020303" pitchFamily="34" charset="-79"/>
                <a:cs typeface="Futura Medium" panose="020B0602020204020303" pitchFamily="34" charset="-79"/>
              </a:rPr>
              <a:t> dimension (time)</a:t>
            </a:r>
          </a:p>
        </p:txBody>
      </p:sp>
      <p:sp>
        <p:nvSpPr>
          <p:cNvPr id="5" name="TextBox 4">
            <a:extLst>
              <a:ext uri="{FF2B5EF4-FFF2-40B4-BE49-F238E27FC236}">
                <a16:creationId xmlns:a16="http://schemas.microsoft.com/office/drawing/2014/main" id="{CF2E03BD-04F8-964E-A2A4-366754C6B91F}"/>
              </a:ext>
            </a:extLst>
          </p:cNvPr>
          <p:cNvSpPr txBox="1"/>
          <p:nvPr/>
        </p:nvSpPr>
        <p:spPr>
          <a:xfrm>
            <a:off x="5458251" y="917896"/>
            <a:ext cx="3290213" cy="4401205"/>
          </a:xfrm>
          <a:prstGeom prst="rect">
            <a:avLst/>
          </a:prstGeom>
          <a:noFill/>
        </p:spPr>
        <p:txBody>
          <a:bodyPr wrap="square" rtlCol="0">
            <a:spAutoFit/>
          </a:bodyPr>
          <a:lstStyle/>
          <a:p>
            <a:pPr algn="ctr"/>
            <a:r>
              <a:rPr lang="en-US" dirty="0"/>
              <a:t>We can render the functional data in the same volumetric coordinate system as the anatomical</a:t>
            </a:r>
          </a:p>
          <a:p>
            <a:pPr algn="ctr"/>
            <a:endParaRPr lang="en-US" dirty="0"/>
          </a:p>
          <a:p>
            <a:pPr algn="ctr"/>
            <a:r>
              <a:rPr lang="en-US" dirty="0"/>
              <a:t>This shows the first functional volume of the first localizer</a:t>
            </a:r>
          </a:p>
        </p:txBody>
      </p:sp>
    </p:spTree>
    <p:extLst>
      <p:ext uri="{BB962C8B-B14F-4D97-AF65-F5344CB8AC3E}">
        <p14:creationId xmlns:p14="http://schemas.microsoft.com/office/powerpoint/2010/main" val="1283593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itle 1"/>
          <p:cNvSpPr>
            <a:spLocks noGrp="1"/>
          </p:cNvSpPr>
          <p:nvPr>
            <p:ph type="title"/>
          </p:nvPr>
        </p:nvSpPr>
        <p:spPr>
          <a:solidFill>
            <a:srgbClr val="C00000"/>
          </a:solidFill>
        </p:spPr>
        <p:txBody>
          <a:bodyPr/>
          <a:lstStyle/>
          <a:p>
            <a:r>
              <a:rPr lang="en-US" altLang="en-US" dirty="0"/>
              <a:t>Thinking About Functional Data</a:t>
            </a:r>
          </a:p>
        </p:txBody>
      </p:sp>
      <p:sp>
        <p:nvSpPr>
          <p:cNvPr id="265218" name="TextBox 4"/>
          <p:cNvSpPr txBox="1">
            <a:spLocks noChangeArrowheads="1"/>
          </p:cNvSpPr>
          <p:nvPr/>
        </p:nvSpPr>
        <p:spPr bwMode="auto">
          <a:xfrm>
            <a:off x="4107416" y="758977"/>
            <a:ext cx="4319587"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200150" indent="-28575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r>
              <a:rPr lang="en-US" altLang="en-US" sz="1400" dirty="0"/>
              <a:t>Raw data</a:t>
            </a:r>
          </a:p>
          <a:p>
            <a:pPr>
              <a:buFont typeface="Arial" charset="0"/>
              <a:buChar char="•"/>
            </a:pPr>
            <a:r>
              <a:rPr lang="en-US" altLang="en-US" sz="1400" dirty="0"/>
              <a:t> one run of our localizer</a:t>
            </a:r>
          </a:p>
          <a:p>
            <a:pPr lvl="1">
              <a:buFont typeface="Arial" charset="0"/>
              <a:buChar char="•"/>
            </a:pPr>
            <a:r>
              <a:rPr lang="en-US" altLang="en-US" sz="1400" dirty="0"/>
              <a:t>52 slices x 84 x 84</a:t>
            </a:r>
          </a:p>
          <a:p>
            <a:pPr lvl="2">
              <a:buFont typeface="Arial" charset="0"/>
              <a:buChar char="•"/>
            </a:pPr>
            <a:r>
              <a:rPr lang="en-US" altLang="en-US" sz="1400" dirty="0"/>
              <a:t>366,912 voxels</a:t>
            </a:r>
          </a:p>
          <a:p>
            <a:pPr lvl="1">
              <a:buFont typeface="Arial" charset="0"/>
              <a:buChar char="•"/>
            </a:pPr>
            <a:r>
              <a:rPr lang="en-US" altLang="en-US" sz="1400" dirty="0"/>
              <a:t>2.5-mm </a:t>
            </a:r>
            <a:r>
              <a:rPr lang="en-US" altLang="en-US" sz="1400" dirty="0" err="1"/>
              <a:t>isovoxel</a:t>
            </a:r>
            <a:r>
              <a:rPr lang="en-US" altLang="en-US" sz="1400" dirty="0"/>
              <a:t> resolution</a:t>
            </a:r>
          </a:p>
          <a:p>
            <a:pPr lvl="1">
              <a:buFont typeface="Arial" charset="0"/>
              <a:buChar char="•"/>
            </a:pPr>
            <a:r>
              <a:rPr lang="en-US" altLang="en-US" sz="1400" dirty="0"/>
              <a:t>340 volumes (time points) @ TR=1 </a:t>
            </a:r>
            <a:br>
              <a:rPr lang="en-US" altLang="en-US" sz="1400" dirty="0"/>
            </a:br>
            <a:r>
              <a:rPr lang="en-US" altLang="en-US" sz="1400" dirty="0">
                <a:sym typeface="Wingdings" charset="2"/>
              </a:rPr>
              <a:t> 5 min: 40 s/run</a:t>
            </a:r>
          </a:p>
          <a:p>
            <a:pPr lvl="1">
              <a:buFont typeface="Arial" charset="0"/>
              <a:buChar char="•"/>
            </a:pPr>
            <a:r>
              <a:rPr lang="en-US" altLang="en-US" sz="1400" dirty="0">
                <a:sym typeface="Wingdings" charset="2"/>
              </a:rPr>
              <a:t>52 x 84 x 84 x 340 = 124M data points (value = signal intensity)</a:t>
            </a:r>
            <a:endParaRPr lang="en-US" altLang="en-US" sz="1400" dirty="0"/>
          </a:p>
          <a:p>
            <a:endParaRPr lang="en-US" altLang="en-US" sz="1400" dirty="0"/>
          </a:p>
          <a:p>
            <a:r>
              <a:rPr lang="en-US" altLang="en-US" sz="1400" dirty="0"/>
              <a:t>Processed data</a:t>
            </a:r>
          </a:p>
          <a:p>
            <a:pPr>
              <a:buFont typeface="Arial" charset="0"/>
              <a:buChar char="•"/>
            </a:pPr>
            <a:r>
              <a:rPr lang="en-US" altLang="en-US" sz="1400" dirty="0"/>
              <a:t> 4 dimensions</a:t>
            </a:r>
          </a:p>
          <a:p>
            <a:pPr lvl="1">
              <a:buFont typeface="Arial" charset="0"/>
              <a:buChar char="•"/>
            </a:pPr>
            <a:r>
              <a:rPr lang="en-US" altLang="en-US" sz="1400" dirty="0"/>
              <a:t>3 spatial dimensions</a:t>
            </a:r>
          </a:p>
          <a:p>
            <a:pPr lvl="2">
              <a:buFont typeface="Arial" charset="0"/>
              <a:buChar char="•"/>
            </a:pPr>
            <a:r>
              <a:rPr lang="en-US" altLang="en-US" sz="1400" dirty="0"/>
              <a:t>x, y, z</a:t>
            </a:r>
          </a:p>
          <a:p>
            <a:pPr lvl="1">
              <a:buFont typeface="Arial" charset="0"/>
              <a:buChar char="•"/>
            </a:pPr>
            <a:r>
              <a:rPr lang="en-US" altLang="en-US" sz="1400" dirty="0"/>
              <a:t>1 time dimension</a:t>
            </a:r>
          </a:p>
          <a:p>
            <a:pPr lvl="2">
              <a:buFont typeface="Arial" charset="0"/>
              <a:buChar char="•"/>
            </a:pPr>
            <a:endParaRPr lang="en-US" altLang="en-US" sz="1400" dirty="0"/>
          </a:p>
          <a:p>
            <a:pPr>
              <a:buFont typeface="Arial" charset="0"/>
              <a:buChar char="•"/>
            </a:pPr>
            <a:r>
              <a:rPr lang="en-US" altLang="en-US" sz="1400" dirty="0"/>
              <a:t> One way to think about it</a:t>
            </a:r>
          </a:p>
          <a:p>
            <a:pPr lvl="1">
              <a:buFont typeface="Arial" charset="0"/>
              <a:buChar char="•"/>
            </a:pPr>
            <a:r>
              <a:rPr lang="en-US" altLang="en-US" sz="1400" dirty="0"/>
              <a:t>340 volumes</a:t>
            </a:r>
          </a:p>
          <a:p>
            <a:pPr lvl="1">
              <a:buFont typeface="Arial" charset="0"/>
              <a:buChar char="•"/>
            </a:pPr>
            <a:endParaRPr lang="en-US" altLang="en-US" sz="1400" dirty="0"/>
          </a:p>
          <a:p>
            <a:pPr>
              <a:buFont typeface="Arial" charset="0"/>
              <a:buChar char="•"/>
            </a:pPr>
            <a:r>
              <a:rPr lang="en-US" altLang="en-US" sz="1400" dirty="0"/>
              <a:t> Another way to think about it</a:t>
            </a:r>
          </a:p>
          <a:p>
            <a:pPr lvl="1">
              <a:buFont typeface="Arial" charset="0"/>
              <a:buChar char="•"/>
            </a:pPr>
            <a:r>
              <a:rPr lang="en-US" altLang="en-US" sz="1400" dirty="0"/>
              <a:t>366,912 time courses</a:t>
            </a:r>
          </a:p>
          <a:p>
            <a:pPr lvl="1">
              <a:buFont typeface="Arial" charset="0"/>
              <a:buChar char="•"/>
            </a:pPr>
            <a:endParaRPr lang="en-US" altLang="en-US" sz="1400" dirty="0"/>
          </a:p>
          <a:p>
            <a:r>
              <a:rPr lang="en-US" altLang="en-US" sz="1400" dirty="0"/>
              <a:t>Functional data resampled to Native VTC with (2 mm)</a:t>
            </a:r>
            <a:r>
              <a:rPr lang="en-US" altLang="en-US" sz="1400" baseline="30000" dirty="0"/>
              <a:t>3</a:t>
            </a:r>
            <a:r>
              <a:rPr lang="en-US" altLang="en-US" sz="1400" dirty="0"/>
              <a:t> resolution and masked to exclude voxels outside the brain</a:t>
            </a:r>
          </a:p>
          <a:p>
            <a:endParaRPr lang="en-US" altLang="en-US" sz="1400" dirty="0"/>
          </a:p>
          <a:p>
            <a:pPr lvl="1"/>
            <a:r>
              <a:rPr lang="en-US" altLang="en-US" sz="1400" dirty="0"/>
              <a:t>194,003 functional voxels x 340 time points</a:t>
            </a:r>
          </a:p>
          <a:p>
            <a:pPr>
              <a:buFont typeface="Arial" charset="0"/>
              <a:buChar char="•"/>
            </a:pPr>
            <a:endParaRPr lang="en-US" altLang="en-US" sz="1400" dirty="0"/>
          </a:p>
        </p:txBody>
      </p:sp>
      <p:sp>
        <p:nvSpPr>
          <p:cNvPr id="265219" name="TextBox 5"/>
          <p:cNvSpPr txBox="1">
            <a:spLocks noChangeArrowheads="1"/>
          </p:cNvSpPr>
          <p:nvPr/>
        </p:nvSpPr>
        <p:spPr bwMode="auto">
          <a:xfrm>
            <a:off x="695325" y="5773227"/>
            <a:ext cx="3025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eaLnBrk="1" hangingPunct="1"/>
            <a:r>
              <a:rPr lang="en-US" altLang="en-US" sz="1400" i="1"/>
              <a:t>from Brain Voyager Documentation</a:t>
            </a:r>
          </a:p>
        </p:txBody>
      </p:sp>
      <p:pic>
        <p:nvPicPr>
          <p:cNvPr id="265220" name="Picture 5" descr="Fig_TwoViews2"/>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l="-1" t="-15518" r="-18171" b="-1"/>
          <a:stretch/>
        </p:blipFill>
        <p:spPr bwMode="auto">
          <a:xfrm>
            <a:off x="179512" y="1052736"/>
            <a:ext cx="3744416" cy="4586472"/>
          </a:xfrm>
          <a:prstGeom prst="rect">
            <a:avLst/>
          </a:prstGeom>
          <a:solidFill>
            <a:schemeClr val="tx1"/>
          </a:solidFill>
          <a:ln>
            <a:noFill/>
          </a:ln>
        </p:spPr>
      </p:pic>
      <p:sp>
        <p:nvSpPr>
          <p:cNvPr id="2" name="TextBox 1">
            <a:extLst>
              <a:ext uri="{FF2B5EF4-FFF2-40B4-BE49-F238E27FC236}">
                <a16:creationId xmlns:a16="http://schemas.microsoft.com/office/drawing/2014/main" id="{2A02C379-3A09-794E-89BA-2F33C31BEBE5}"/>
              </a:ext>
            </a:extLst>
          </p:cNvPr>
          <p:cNvSpPr txBox="1"/>
          <p:nvPr/>
        </p:nvSpPr>
        <p:spPr>
          <a:xfrm>
            <a:off x="717750" y="1668870"/>
            <a:ext cx="397866" cy="400110"/>
          </a:xfrm>
          <a:prstGeom prst="rect">
            <a:avLst/>
          </a:prstGeom>
          <a:noFill/>
        </p:spPr>
        <p:txBody>
          <a:bodyPr wrap="none" rtlCol="0">
            <a:spAutoFit/>
          </a:bodyPr>
          <a:lstStyle/>
          <a:p>
            <a:r>
              <a:rPr lang="en-US" sz="2000" dirty="0">
                <a:solidFill>
                  <a:srgbClr val="000000"/>
                </a:solidFill>
              </a:rPr>
              <a:t>t1</a:t>
            </a:r>
          </a:p>
        </p:txBody>
      </p:sp>
      <p:sp>
        <p:nvSpPr>
          <p:cNvPr id="7" name="TextBox 6">
            <a:extLst>
              <a:ext uri="{FF2B5EF4-FFF2-40B4-BE49-F238E27FC236}">
                <a16:creationId xmlns:a16="http://schemas.microsoft.com/office/drawing/2014/main" id="{F5DA8DB3-9C3B-4E4A-AA5C-81BBA98B2879}"/>
              </a:ext>
            </a:extLst>
          </p:cNvPr>
          <p:cNvSpPr txBox="1"/>
          <p:nvPr/>
        </p:nvSpPr>
        <p:spPr>
          <a:xfrm>
            <a:off x="1186409" y="1535500"/>
            <a:ext cx="397866" cy="400110"/>
          </a:xfrm>
          <a:prstGeom prst="rect">
            <a:avLst/>
          </a:prstGeom>
          <a:noFill/>
        </p:spPr>
        <p:txBody>
          <a:bodyPr wrap="none" rtlCol="0">
            <a:spAutoFit/>
          </a:bodyPr>
          <a:lstStyle/>
          <a:p>
            <a:r>
              <a:rPr lang="en-US" sz="2000" dirty="0">
                <a:solidFill>
                  <a:srgbClr val="000000"/>
                </a:solidFill>
              </a:rPr>
              <a:t>t2</a:t>
            </a:r>
          </a:p>
        </p:txBody>
      </p:sp>
      <p:sp>
        <p:nvSpPr>
          <p:cNvPr id="8" name="TextBox 7">
            <a:extLst>
              <a:ext uri="{FF2B5EF4-FFF2-40B4-BE49-F238E27FC236}">
                <a16:creationId xmlns:a16="http://schemas.microsoft.com/office/drawing/2014/main" id="{DF6D6F53-282E-EF47-8F17-1243A2677A97}"/>
              </a:ext>
            </a:extLst>
          </p:cNvPr>
          <p:cNvSpPr txBox="1"/>
          <p:nvPr/>
        </p:nvSpPr>
        <p:spPr>
          <a:xfrm>
            <a:off x="1655068" y="1402130"/>
            <a:ext cx="397866" cy="400110"/>
          </a:xfrm>
          <a:prstGeom prst="rect">
            <a:avLst/>
          </a:prstGeom>
          <a:noFill/>
        </p:spPr>
        <p:txBody>
          <a:bodyPr wrap="none" rtlCol="0">
            <a:spAutoFit/>
          </a:bodyPr>
          <a:lstStyle/>
          <a:p>
            <a:r>
              <a:rPr lang="en-US" sz="2000" dirty="0">
                <a:solidFill>
                  <a:srgbClr val="000000"/>
                </a:solidFill>
              </a:rPr>
              <a:t>t3</a:t>
            </a:r>
          </a:p>
        </p:txBody>
      </p:sp>
      <p:sp>
        <p:nvSpPr>
          <p:cNvPr id="9" name="TextBox 8">
            <a:extLst>
              <a:ext uri="{FF2B5EF4-FFF2-40B4-BE49-F238E27FC236}">
                <a16:creationId xmlns:a16="http://schemas.microsoft.com/office/drawing/2014/main" id="{A95AC26C-E38A-9F44-A366-9C8E9ECAE33F}"/>
              </a:ext>
            </a:extLst>
          </p:cNvPr>
          <p:cNvSpPr txBox="1"/>
          <p:nvPr/>
        </p:nvSpPr>
        <p:spPr>
          <a:xfrm>
            <a:off x="2123728" y="1268760"/>
            <a:ext cx="397866" cy="400110"/>
          </a:xfrm>
          <a:prstGeom prst="rect">
            <a:avLst/>
          </a:prstGeom>
          <a:noFill/>
        </p:spPr>
        <p:txBody>
          <a:bodyPr wrap="none" rtlCol="0">
            <a:spAutoFit/>
          </a:bodyPr>
          <a:lstStyle/>
          <a:p>
            <a:r>
              <a:rPr lang="en-US" sz="2000" dirty="0">
                <a:solidFill>
                  <a:srgbClr val="000000"/>
                </a:solidFill>
              </a:rPr>
              <a:t>t4</a:t>
            </a:r>
          </a:p>
        </p:txBody>
      </p:sp>
      <p:sp>
        <p:nvSpPr>
          <p:cNvPr id="10" name="TextBox 9">
            <a:extLst>
              <a:ext uri="{FF2B5EF4-FFF2-40B4-BE49-F238E27FC236}">
                <a16:creationId xmlns:a16="http://schemas.microsoft.com/office/drawing/2014/main" id="{7443C1B0-F013-924A-AAA4-E1821A330ABB}"/>
              </a:ext>
            </a:extLst>
          </p:cNvPr>
          <p:cNvSpPr txBox="1"/>
          <p:nvPr/>
        </p:nvSpPr>
        <p:spPr>
          <a:xfrm>
            <a:off x="3131840" y="1052736"/>
            <a:ext cx="683200" cy="400110"/>
          </a:xfrm>
          <a:prstGeom prst="rect">
            <a:avLst/>
          </a:prstGeom>
          <a:noFill/>
        </p:spPr>
        <p:txBody>
          <a:bodyPr wrap="none" rtlCol="0">
            <a:spAutoFit/>
          </a:bodyPr>
          <a:lstStyle/>
          <a:p>
            <a:r>
              <a:rPr lang="en-US" sz="2000" dirty="0">
                <a:solidFill>
                  <a:srgbClr val="000000"/>
                </a:solidFill>
              </a:rPr>
              <a:t>t340</a:t>
            </a:r>
          </a:p>
        </p:txBody>
      </p:sp>
      <p:sp>
        <p:nvSpPr>
          <p:cNvPr id="11" name="TextBox 10">
            <a:extLst>
              <a:ext uri="{FF2B5EF4-FFF2-40B4-BE49-F238E27FC236}">
                <a16:creationId xmlns:a16="http://schemas.microsoft.com/office/drawing/2014/main" id="{FB04D997-D237-5043-A3D1-B19FEE0D1D66}"/>
              </a:ext>
            </a:extLst>
          </p:cNvPr>
          <p:cNvSpPr txBox="1"/>
          <p:nvPr/>
        </p:nvSpPr>
        <p:spPr>
          <a:xfrm>
            <a:off x="2619404" y="1164350"/>
            <a:ext cx="441146" cy="400110"/>
          </a:xfrm>
          <a:prstGeom prst="rect">
            <a:avLst/>
          </a:prstGeom>
          <a:noFill/>
        </p:spPr>
        <p:txBody>
          <a:bodyPr wrap="none" rtlCol="0">
            <a:spAutoFit/>
          </a:bodyPr>
          <a:lstStyle/>
          <a:p>
            <a:r>
              <a:rPr lang="en-US" sz="2000" dirty="0">
                <a:solidFill>
                  <a:srgbClr val="000000"/>
                </a:solidFill>
              </a:rPr>
              <a:t>…</a:t>
            </a:r>
          </a:p>
        </p:txBody>
      </p:sp>
    </p:spTree>
    <p:extLst>
      <p:ext uri="{BB962C8B-B14F-4D97-AF65-F5344CB8AC3E}">
        <p14:creationId xmlns:p14="http://schemas.microsoft.com/office/powerpoint/2010/main" val="192042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itle 1"/>
          <p:cNvSpPr>
            <a:spLocks noGrp="1"/>
          </p:cNvSpPr>
          <p:nvPr>
            <p:ph type="title"/>
          </p:nvPr>
        </p:nvSpPr>
        <p:spPr>
          <a:noFill/>
        </p:spPr>
        <p:txBody>
          <a:bodyPr/>
          <a:lstStyle/>
          <a:p>
            <a:r>
              <a:rPr lang="en-US" altLang="en-US" dirty="0"/>
              <a:t>Resampling and Masking</a:t>
            </a:r>
          </a:p>
        </p:txBody>
      </p:sp>
      <p:sp>
        <p:nvSpPr>
          <p:cNvPr id="265218" name="TextBox 4"/>
          <p:cNvSpPr txBox="1">
            <a:spLocks noChangeArrowheads="1"/>
          </p:cNvSpPr>
          <p:nvPr/>
        </p:nvSpPr>
        <p:spPr bwMode="auto">
          <a:xfrm>
            <a:off x="3892030" y="3687430"/>
            <a:ext cx="431958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200150" indent="-28575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r>
              <a:rPr lang="en-US" altLang="en-US" sz="1800" dirty="0"/>
              <a:t>Resampled data (</a:t>
            </a:r>
            <a:r>
              <a:rPr lang="en-US" altLang="en-US" sz="1800" dirty="0" err="1"/>
              <a:t>vtc</a:t>
            </a:r>
            <a:r>
              <a:rPr lang="en-US" altLang="en-US" sz="1800" dirty="0"/>
              <a:t>)</a:t>
            </a:r>
          </a:p>
          <a:p>
            <a:pPr marL="285750" indent="-285750">
              <a:buFont typeface="Arial" panose="020B0604020202020204" pitchFamily="34" charset="0"/>
              <a:buChar char="•"/>
            </a:pPr>
            <a:r>
              <a:rPr lang="en-US" altLang="en-US" sz="1800" dirty="0"/>
              <a:t>resample data to (2 mm)</a:t>
            </a:r>
            <a:r>
              <a:rPr lang="en-US" altLang="en-US" sz="1800" baseline="30000" dirty="0"/>
              <a:t>3</a:t>
            </a:r>
            <a:r>
              <a:rPr lang="en-US" altLang="en-US" sz="1800" dirty="0"/>
              <a:t> resolution</a:t>
            </a:r>
          </a:p>
          <a:p>
            <a:pPr marL="285750" indent="-285750">
              <a:buFont typeface="Arial" panose="020B0604020202020204" pitchFamily="34" charset="0"/>
              <a:buChar char="•"/>
            </a:pPr>
            <a:r>
              <a:rPr lang="en-US" altLang="en-US" sz="1800" dirty="0"/>
              <a:t>exclude voxels outside the brain</a:t>
            </a:r>
          </a:p>
          <a:p>
            <a:pPr marL="285750" indent="-285750">
              <a:buFont typeface="Arial" panose="020B0604020202020204" pitchFamily="34" charset="0"/>
              <a:buChar char="•"/>
            </a:pPr>
            <a:r>
              <a:rPr lang="en-US" altLang="en-US" sz="1800" dirty="0">
                <a:sym typeface="Wingdings" pitchFamily="2" charset="2"/>
              </a:rPr>
              <a:t> </a:t>
            </a:r>
            <a:r>
              <a:rPr lang="en-US" altLang="en-US" sz="1800" dirty="0"/>
              <a:t>194,003 functional voxels x 340 time points</a:t>
            </a:r>
          </a:p>
          <a:p>
            <a:pPr>
              <a:buFont typeface="Arial" charset="0"/>
              <a:buChar char="•"/>
            </a:pPr>
            <a:endParaRPr lang="en-US" altLang="en-US" sz="1800" dirty="0"/>
          </a:p>
        </p:txBody>
      </p:sp>
      <p:sp>
        <p:nvSpPr>
          <p:cNvPr id="2" name="TextBox 1">
            <a:extLst>
              <a:ext uri="{FF2B5EF4-FFF2-40B4-BE49-F238E27FC236}">
                <a16:creationId xmlns:a16="http://schemas.microsoft.com/office/drawing/2014/main" id="{2A02C379-3A09-794E-89BA-2F33C31BEBE5}"/>
              </a:ext>
            </a:extLst>
          </p:cNvPr>
          <p:cNvSpPr txBox="1"/>
          <p:nvPr/>
        </p:nvSpPr>
        <p:spPr>
          <a:xfrm>
            <a:off x="717750" y="1668870"/>
            <a:ext cx="397866" cy="400110"/>
          </a:xfrm>
          <a:prstGeom prst="rect">
            <a:avLst/>
          </a:prstGeom>
          <a:noFill/>
        </p:spPr>
        <p:txBody>
          <a:bodyPr wrap="none" rtlCol="0">
            <a:spAutoFit/>
          </a:bodyPr>
          <a:lstStyle/>
          <a:p>
            <a:r>
              <a:rPr lang="en-US" sz="2000" dirty="0">
                <a:solidFill>
                  <a:srgbClr val="000000"/>
                </a:solidFill>
              </a:rPr>
              <a:t>t1</a:t>
            </a:r>
          </a:p>
        </p:txBody>
      </p:sp>
      <p:sp>
        <p:nvSpPr>
          <p:cNvPr id="7" name="TextBox 6">
            <a:extLst>
              <a:ext uri="{FF2B5EF4-FFF2-40B4-BE49-F238E27FC236}">
                <a16:creationId xmlns:a16="http://schemas.microsoft.com/office/drawing/2014/main" id="{F5DA8DB3-9C3B-4E4A-AA5C-81BBA98B2879}"/>
              </a:ext>
            </a:extLst>
          </p:cNvPr>
          <p:cNvSpPr txBox="1"/>
          <p:nvPr/>
        </p:nvSpPr>
        <p:spPr>
          <a:xfrm>
            <a:off x="1186409" y="1535500"/>
            <a:ext cx="397866" cy="400110"/>
          </a:xfrm>
          <a:prstGeom prst="rect">
            <a:avLst/>
          </a:prstGeom>
          <a:noFill/>
        </p:spPr>
        <p:txBody>
          <a:bodyPr wrap="none" rtlCol="0">
            <a:spAutoFit/>
          </a:bodyPr>
          <a:lstStyle/>
          <a:p>
            <a:r>
              <a:rPr lang="en-US" sz="2000" dirty="0">
                <a:solidFill>
                  <a:srgbClr val="000000"/>
                </a:solidFill>
              </a:rPr>
              <a:t>t2</a:t>
            </a:r>
          </a:p>
        </p:txBody>
      </p:sp>
      <p:sp>
        <p:nvSpPr>
          <p:cNvPr id="8" name="TextBox 7">
            <a:extLst>
              <a:ext uri="{FF2B5EF4-FFF2-40B4-BE49-F238E27FC236}">
                <a16:creationId xmlns:a16="http://schemas.microsoft.com/office/drawing/2014/main" id="{DF6D6F53-282E-EF47-8F17-1243A2677A97}"/>
              </a:ext>
            </a:extLst>
          </p:cNvPr>
          <p:cNvSpPr txBox="1"/>
          <p:nvPr/>
        </p:nvSpPr>
        <p:spPr>
          <a:xfrm>
            <a:off x="1655068" y="1402130"/>
            <a:ext cx="397866" cy="400110"/>
          </a:xfrm>
          <a:prstGeom prst="rect">
            <a:avLst/>
          </a:prstGeom>
          <a:noFill/>
        </p:spPr>
        <p:txBody>
          <a:bodyPr wrap="none" rtlCol="0">
            <a:spAutoFit/>
          </a:bodyPr>
          <a:lstStyle/>
          <a:p>
            <a:r>
              <a:rPr lang="en-US" sz="2000" dirty="0">
                <a:solidFill>
                  <a:srgbClr val="000000"/>
                </a:solidFill>
              </a:rPr>
              <a:t>t3</a:t>
            </a:r>
          </a:p>
        </p:txBody>
      </p:sp>
      <p:sp>
        <p:nvSpPr>
          <p:cNvPr id="9" name="TextBox 8">
            <a:extLst>
              <a:ext uri="{FF2B5EF4-FFF2-40B4-BE49-F238E27FC236}">
                <a16:creationId xmlns:a16="http://schemas.microsoft.com/office/drawing/2014/main" id="{A95AC26C-E38A-9F44-A366-9C8E9ECAE33F}"/>
              </a:ext>
            </a:extLst>
          </p:cNvPr>
          <p:cNvSpPr txBox="1"/>
          <p:nvPr/>
        </p:nvSpPr>
        <p:spPr>
          <a:xfrm>
            <a:off x="2123728" y="1268760"/>
            <a:ext cx="397866" cy="400110"/>
          </a:xfrm>
          <a:prstGeom prst="rect">
            <a:avLst/>
          </a:prstGeom>
          <a:noFill/>
        </p:spPr>
        <p:txBody>
          <a:bodyPr wrap="none" rtlCol="0">
            <a:spAutoFit/>
          </a:bodyPr>
          <a:lstStyle/>
          <a:p>
            <a:r>
              <a:rPr lang="en-US" sz="2000" dirty="0">
                <a:solidFill>
                  <a:srgbClr val="000000"/>
                </a:solidFill>
              </a:rPr>
              <a:t>t4</a:t>
            </a:r>
          </a:p>
        </p:txBody>
      </p:sp>
      <p:sp>
        <p:nvSpPr>
          <p:cNvPr id="10" name="TextBox 9">
            <a:extLst>
              <a:ext uri="{FF2B5EF4-FFF2-40B4-BE49-F238E27FC236}">
                <a16:creationId xmlns:a16="http://schemas.microsoft.com/office/drawing/2014/main" id="{7443C1B0-F013-924A-AAA4-E1821A330ABB}"/>
              </a:ext>
            </a:extLst>
          </p:cNvPr>
          <p:cNvSpPr txBox="1"/>
          <p:nvPr/>
        </p:nvSpPr>
        <p:spPr>
          <a:xfrm>
            <a:off x="3131840" y="1052736"/>
            <a:ext cx="683200" cy="400110"/>
          </a:xfrm>
          <a:prstGeom prst="rect">
            <a:avLst/>
          </a:prstGeom>
          <a:noFill/>
        </p:spPr>
        <p:txBody>
          <a:bodyPr wrap="none" rtlCol="0">
            <a:spAutoFit/>
          </a:bodyPr>
          <a:lstStyle/>
          <a:p>
            <a:r>
              <a:rPr lang="en-US" sz="2000" dirty="0">
                <a:solidFill>
                  <a:srgbClr val="000000"/>
                </a:solidFill>
              </a:rPr>
              <a:t>t340</a:t>
            </a:r>
          </a:p>
        </p:txBody>
      </p:sp>
      <p:sp>
        <p:nvSpPr>
          <p:cNvPr id="11" name="TextBox 10">
            <a:extLst>
              <a:ext uri="{FF2B5EF4-FFF2-40B4-BE49-F238E27FC236}">
                <a16:creationId xmlns:a16="http://schemas.microsoft.com/office/drawing/2014/main" id="{FB04D997-D237-5043-A3D1-B19FEE0D1D66}"/>
              </a:ext>
            </a:extLst>
          </p:cNvPr>
          <p:cNvSpPr txBox="1"/>
          <p:nvPr/>
        </p:nvSpPr>
        <p:spPr>
          <a:xfrm>
            <a:off x="2619404" y="1164350"/>
            <a:ext cx="441146" cy="400110"/>
          </a:xfrm>
          <a:prstGeom prst="rect">
            <a:avLst/>
          </a:prstGeom>
          <a:noFill/>
        </p:spPr>
        <p:txBody>
          <a:bodyPr wrap="none" rtlCol="0">
            <a:spAutoFit/>
          </a:bodyPr>
          <a:lstStyle/>
          <a:p>
            <a:r>
              <a:rPr lang="en-US" sz="2000" dirty="0">
                <a:solidFill>
                  <a:srgbClr val="000000"/>
                </a:solidFill>
              </a:rPr>
              <a:t>…</a:t>
            </a:r>
          </a:p>
        </p:txBody>
      </p:sp>
      <p:pic>
        <p:nvPicPr>
          <p:cNvPr id="12" name="Picture 11">
            <a:extLst>
              <a:ext uri="{FF2B5EF4-FFF2-40B4-BE49-F238E27FC236}">
                <a16:creationId xmlns:a16="http://schemas.microsoft.com/office/drawing/2014/main" id="{2D66A1C3-2899-5549-AA77-995004439176}"/>
              </a:ext>
            </a:extLst>
          </p:cNvPr>
          <p:cNvPicPr>
            <a:picLocks noChangeAspect="1"/>
          </p:cNvPicPr>
          <p:nvPr/>
        </p:nvPicPr>
        <p:blipFill>
          <a:blip r:embed="rId2"/>
          <a:stretch>
            <a:fillRect/>
          </a:stretch>
        </p:blipFill>
        <p:spPr>
          <a:xfrm>
            <a:off x="467545" y="836712"/>
            <a:ext cx="2875442" cy="2520280"/>
          </a:xfrm>
          <a:prstGeom prst="rect">
            <a:avLst/>
          </a:prstGeom>
        </p:spPr>
      </p:pic>
      <p:pic>
        <p:nvPicPr>
          <p:cNvPr id="13" name="Picture 12">
            <a:extLst>
              <a:ext uri="{FF2B5EF4-FFF2-40B4-BE49-F238E27FC236}">
                <a16:creationId xmlns:a16="http://schemas.microsoft.com/office/drawing/2014/main" id="{AB908033-973B-BA42-9A43-B61B821B0AEA}"/>
              </a:ext>
            </a:extLst>
          </p:cNvPr>
          <p:cNvPicPr>
            <a:picLocks noChangeAspect="1"/>
          </p:cNvPicPr>
          <p:nvPr/>
        </p:nvPicPr>
        <p:blipFill>
          <a:blip r:embed="rId3"/>
          <a:stretch>
            <a:fillRect/>
          </a:stretch>
        </p:blipFill>
        <p:spPr>
          <a:xfrm>
            <a:off x="603393" y="3677890"/>
            <a:ext cx="2728958" cy="2736304"/>
          </a:xfrm>
          <a:prstGeom prst="rect">
            <a:avLst/>
          </a:prstGeom>
        </p:spPr>
      </p:pic>
      <p:sp>
        <p:nvSpPr>
          <p:cNvPr id="14" name="TextBox 4">
            <a:extLst>
              <a:ext uri="{FF2B5EF4-FFF2-40B4-BE49-F238E27FC236}">
                <a16:creationId xmlns:a16="http://schemas.microsoft.com/office/drawing/2014/main" id="{01E13C2C-1C04-2B4C-A689-30F4EE20173B}"/>
              </a:ext>
            </a:extLst>
          </p:cNvPr>
          <p:cNvSpPr txBox="1">
            <a:spLocks noChangeArrowheads="1"/>
          </p:cNvSpPr>
          <p:nvPr/>
        </p:nvSpPr>
        <p:spPr bwMode="auto">
          <a:xfrm>
            <a:off x="3892030" y="848133"/>
            <a:ext cx="43195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200150" indent="-28575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r>
              <a:rPr lang="en-US" altLang="en-US" sz="1800" dirty="0"/>
              <a:t>Raw data (</a:t>
            </a:r>
            <a:r>
              <a:rPr lang="en-US" altLang="en-US" sz="1800" dirty="0" err="1"/>
              <a:t>fmr</a:t>
            </a:r>
            <a:r>
              <a:rPr lang="en-US" altLang="en-US" sz="1800" dirty="0"/>
              <a:t>)</a:t>
            </a:r>
          </a:p>
          <a:p>
            <a:pPr>
              <a:buFont typeface="Arial" charset="0"/>
              <a:buChar char="•"/>
            </a:pPr>
            <a:r>
              <a:rPr lang="en-US" altLang="en-US" sz="1800" dirty="0"/>
              <a:t> one run of our localizer</a:t>
            </a:r>
          </a:p>
          <a:p>
            <a:pPr lvl="1">
              <a:buFont typeface="Arial" charset="0"/>
              <a:buChar char="•"/>
            </a:pPr>
            <a:r>
              <a:rPr lang="en-US" altLang="en-US" sz="1800" dirty="0"/>
              <a:t>52 slices x 84 x 84</a:t>
            </a:r>
          </a:p>
          <a:p>
            <a:pPr lvl="2">
              <a:buFont typeface="Arial" charset="0"/>
              <a:buChar char="•"/>
            </a:pPr>
            <a:r>
              <a:rPr lang="en-US" altLang="en-US" sz="1800" dirty="0"/>
              <a:t>366,912 voxels of (2.5 mm)</a:t>
            </a:r>
            <a:r>
              <a:rPr lang="en-US" altLang="en-US" sz="1800" baseline="30000" dirty="0"/>
              <a:t>3</a:t>
            </a:r>
          </a:p>
        </p:txBody>
      </p:sp>
    </p:spTree>
    <p:extLst>
      <p:ext uri="{BB962C8B-B14F-4D97-AF65-F5344CB8AC3E}">
        <p14:creationId xmlns:p14="http://schemas.microsoft.com/office/powerpoint/2010/main" val="1374787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8DACB-C377-F748-8935-F2A7B2161AD9}"/>
              </a:ext>
            </a:extLst>
          </p:cNvPr>
          <p:cNvSpPr>
            <a:spLocks noGrp="1"/>
          </p:cNvSpPr>
          <p:nvPr>
            <p:ph type="title"/>
          </p:nvPr>
        </p:nvSpPr>
        <p:spPr/>
        <p:txBody>
          <a:bodyPr/>
          <a:lstStyle/>
          <a:p>
            <a:r>
              <a:rPr lang="en-US" dirty="0"/>
              <a:t>Our Experiment: One Session</a:t>
            </a:r>
          </a:p>
        </p:txBody>
      </p:sp>
      <p:pic>
        <p:nvPicPr>
          <p:cNvPr id="4" name="Picture 3">
            <a:extLst>
              <a:ext uri="{FF2B5EF4-FFF2-40B4-BE49-F238E27FC236}">
                <a16:creationId xmlns:a16="http://schemas.microsoft.com/office/drawing/2014/main" id="{6769AB7E-726B-8648-9F00-F0EEB0ABC214}"/>
              </a:ext>
            </a:extLst>
          </p:cNvPr>
          <p:cNvPicPr>
            <a:picLocks noChangeAspect="1"/>
          </p:cNvPicPr>
          <p:nvPr/>
        </p:nvPicPr>
        <p:blipFill>
          <a:blip r:embed="rId2"/>
          <a:stretch>
            <a:fillRect/>
          </a:stretch>
        </p:blipFill>
        <p:spPr>
          <a:xfrm>
            <a:off x="251521" y="892463"/>
            <a:ext cx="3312368" cy="1214441"/>
          </a:xfrm>
          <a:prstGeom prst="rect">
            <a:avLst/>
          </a:prstGeom>
          <a:ln w="19050">
            <a:solidFill>
              <a:schemeClr val="tx1"/>
            </a:solidFill>
          </a:ln>
        </p:spPr>
      </p:pic>
      <p:pic>
        <p:nvPicPr>
          <p:cNvPr id="5" name="Picture 4">
            <a:extLst>
              <a:ext uri="{FF2B5EF4-FFF2-40B4-BE49-F238E27FC236}">
                <a16:creationId xmlns:a16="http://schemas.microsoft.com/office/drawing/2014/main" id="{AF2938EB-898A-9445-8D0B-28C2070D64E0}"/>
              </a:ext>
            </a:extLst>
          </p:cNvPr>
          <p:cNvPicPr>
            <a:picLocks noChangeAspect="1"/>
          </p:cNvPicPr>
          <p:nvPr/>
        </p:nvPicPr>
        <p:blipFill>
          <a:blip r:embed="rId3"/>
          <a:stretch>
            <a:fillRect/>
          </a:stretch>
        </p:blipFill>
        <p:spPr>
          <a:xfrm>
            <a:off x="251520" y="2279228"/>
            <a:ext cx="3312369" cy="1192943"/>
          </a:xfrm>
          <a:prstGeom prst="rect">
            <a:avLst/>
          </a:prstGeom>
          <a:ln w="19050">
            <a:solidFill>
              <a:schemeClr val="tx1"/>
            </a:solidFill>
          </a:ln>
        </p:spPr>
      </p:pic>
      <p:pic>
        <p:nvPicPr>
          <p:cNvPr id="17" name="Picture 16">
            <a:extLst>
              <a:ext uri="{FF2B5EF4-FFF2-40B4-BE49-F238E27FC236}">
                <a16:creationId xmlns:a16="http://schemas.microsoft.com/office/drawing/2014/main" id="{8153DD23-04ED-FC48-8299-58F826BF7FE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85800" y="3788885"/>
            <a:ext cx="2523331" cy="2509711"/>
          </a:xfrm>
          <a:prstGeom prst="rect">
            <a:avLst/>
          </a:prstGeom>
          <a:ln w="19050">
            <a:solidFill>
              <a:schemeClr val="tx1"/>
            </a:solidFill>
          </a:ln>
        </p:spPr>
      </p:pic>
      <p:sp>
        <p:nvSpPr>
          <p:cNvPr id="18" name="Rectangle 17">
            <a:extLst>
              <a:ext uri="{FF2B5EF4-FFF2-40B4-BE49-F238E27FC236}">
                <a16:creationId xmlns:a16="http://schemas.microsoft.com/office/drawing/2014/main" id="{4CDB24A3-B3E3-0847-97CF-E128697D384B}"/>
              </a:ext>
            </a:extLst>
          </p:cNvPr>
          <p:cNvSpPr/>
          <p:nvPr/>
        </p:nvSpPr>
        <p:spPr>
          <a:xfrm>
            <a:off x="3572858" y="4920292"/>
            <a:ext cx="5682961" cy="1323439"/>
          </a:xfrm>
          <a:prstGeom prst="rect">
            <a:avLst/>
          </a:prstGeom>
        </p:spPr>
        <p:txBody>
          <a:bodyPr wrap="square">
            <a:spAutoFit/>
          </a:bodyPr>
          <a:lstStyle/>
          <a:p>
            <a:r>
              <a:rPr lang="en-US" sz="2000" i="1" dirty="0">
                <a:solidFill>
                  <a:schemeClr val="tx2"/>
                </a:solidFill>
              </a:rPr>
              <a:t>Session</a:t>
            </a:r>
            <a:r>
              <a:rPr lang="en-US" sz="2000" dirty="0"/>
              <a:t>: One set of functional and anatomical scans</a:t>
            </a:r>
          </a:p>
          <a:p>
            <a:pPr marL="342900" indent="-342900">
              <a:buFont typeface="Arial" panose="020B0604020202020204" pitchFamily="34" charset="0"/>
              <a:buChar char="•"/>
            </a:pPr>
            <a:r>
              <a:rPr lang="en-US" sz="2000" dirty="0"/>
              <a:t>e.g., In patients, may have one session before treatment and one after</a:t>
            </a:r>
          </a:p>
        </p:txBody>
      </p:sp>
      <p:pic>
        <p:nvPicPr>
          <p:cNvPr id="19" name="Picture 18">
            <a:extLst>
              <a:ext uri="{FF2B5EF4-FFF2-40B4-BE49-F238E27FC236}">
                <a16:creationId xmlns:a16="http://schemas.microsoft.com/office/drawing/2014/main" id="{34630FBF-CB69-8044-B501-AE7A35A2CE8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067944" y="908720"/>
            <a:ext cx="3333122" cy="1110030"/>
          </a:xfrm>
          <a:prstGeom prst="rect">
            <a:avLst/>
          </a:prstGeom>
          <a:ln w="19050">
            <a:solidFill>
              <a:schemeClr val="tx1"/>
            </a:solidFill>
          </a:ln>
        </p:spPr>
      </p:pic>
      <p:pic>
        <p:nvPicPr>
          <p:cNvPr id="20" name="Picture 19">
            <a:extLst>
              <a:ext uri="{FF2B5EF4-FFF2-40B4-BE49-F238E27FC236}">
                <a16:creationId xmlns:a16="http://schemas.microsoft.com/office/drawing/2014/main" id="{22DA6736-A413-954D-9191-F8B5BFFA147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316794" y="1474184"/>
            <a:ext cx="3362146" cy="1103858"/>
          </a:xfrm>
          <a:prstGeom prst="rect">
            <a:avLst/>
          </a:prstGeom>
          <a:ln w="19050">
            <a:solidFill>
              <a:schemeClr val="tx1"/>
            </a:solidFill>
          </a:ln>
        </p:spPr>
      </p:pic>
      <p:pic>
        <p:nvPicPr>
          <p:cNvPr id="21" name="Picture 20">
            <a:extLst>
              <a:ext uri="{FF2B5EF4-FFF2-40B4-BE49-F238E27FC236}">
                <a16:creationId xmlns:a16="http://schemas.microsoft.com/office/drawing/2014/main" id="{090D6E05-055D-7444-A708-8F0F8B9E02A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594668" y="2033476"/>
            <a:ext cx="3358979" cy="1102832"/>
          </a:xfrm>
          <a:prstGeom prst="rect">
            <a:avLst/>
          </a:prstGeom>
          <a:ln w="19050">
            <a:solidFill>
              <a:schemeClr val="tx1"/>
            </a:solidFill>
          </a:ln>
        </p:spPr>
      </p:pic>
      <p:pic>
        <p:nvPicPr>
          <p:cNvPr id="22" name="Picture 21">
            <a:extLst>
              <a:ext uri="{FF2B5EF4-FFF2-40B4-BE49-F238E27FC236}">
                <a16:creationId xmlns:a16="http://schemas.microsoft.com/office/drawing/2014/main" id="{6662625D-A0B2-2F44-AA2A-2A6F19D65A7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869375" y="2591742"/>
            <a:ext cx="3362112" cy="1103864"/>
          </a:xfrm>
          <a:prstGeom prst="rect">
            <a:avLst/>
          </a:prstGeom>
          <a:ln w="19050">
            <a:solidFill>
              <a:schemeClr val="tx1"/>
            </a:solidFill>
          </a:ln>
        </p:spPr>
      </p:pic>
      <p:pic>
        <p:nvPicPr>
          <p:cNvPr id="23" name="Picture 22">
            <a:extLst>
              <a:ext uri="{FF2B5EF4-FFF2-40B4-BE49-F238E27FC236}">
                <a16:creationId xmlns:a16="http://schemas.microsoft.com/office/drawing/2014/main" id="{B2BF9C15-F4E7-694D-BEE2-3D3F8FD52C6A}"/>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5147215" y="3151040"/>
            <a:ext cx="3355846" cy="1110382"/>
          </a:xfrm>
          <a:prstGeom prst="rect">
            <a:avLst/>
          </a:prstGeom>
          <a:ln w="19050">
            <a:solidFill>
              <a:schemeClr val="tx1"/>
            </a:solidFill>
          </a:ln>
        </p:spPr>
      </p:pic>
      <p:pic>
        <p:nvPicPr>
          <p:cNvPr id="24" name="Picture 23">
            <a:extLst>
              <a:ext uri="{FF2B5EF4-FFF2-40B4-BE49-F238E27FC236}">
                <a16:creationId xmlns:a16="http://schemas.microsoft.com/office/drawing/2014/main" id="{8D5DD6A0-87EC-DE43-BCC8-3D59B1385164}"/>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5418789" y="3716854"/>
            <a:ext cx="3366869" cy="1110377"/>
          </a:xfrm>
          <a:prstGeom prst="rect">
            <a:avLst/>
          </a:prstGeom>
          <a:ln w="19050">
            <a:solidFill>
              <a:schemeClr val="tx1"/>
            </a:solidFill>
          </a:ln>
        </p:spPr>
      </p:pic>
    </p:spTree>
    <p:extLst>
      <p:ext uri="{BB962C8B-B14F-4D97-AF65-F5344CB8AC3E}">
        <p14:creationId xmlns:p14="http://schemas.microsoft.com/office/powerpoint/2010/main" val="3205006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60E2C-530F-0949-92C0-D4DBE4DEE299}"/>
              </a:ext>
            </a:extLst>
          </p:cNvPr>
          <p:cNvSpPr>
            <a:spLocks noGrp="1"/>
          </p:cNvSpPr>
          <p:nvPr>
            <p:ph type="title"/>
          </p:nvPr>
        </p:nvSpPr>
        <p:spPr/>
        <p:txBody>
          <a:bodyPr/>
          <a:lstStyle/>
          <a:p>
            <a:r>
              <a:rPr lang="en-US" dirty="0"/>
              <a:t>Which ”voxel size”?</a:t>
            </a:r>
          </a:p>
        </p:txBody>
      </p:sp>
      <p:sp>
        <p:nvSpPr>
          <p:cNvPr id="3" name="Content Placeholder 2">
            <a:extLst>
              <a:ext uri="{FF2B5EF4-FFF2-40B4-BE49-F238E27FC236}">
                <a16:creationId xmlns:a16="http://schemas.microsoft.com/office/drawing/2014/main" id="{121AC45C-91F7-6240-AED2-43C5A0DB755D}"/>
              </a:ext>
            </a:extLst>
          </p:cNvPr>
          <p:cNvSpPr>
            <a:spLocks noGrp="1"/>
          </p:cNvSpPr>
          <p:nvPr>
            <p:ph idx="1"/>
          </p:nvPr>
        </p:nvSpPr>
        <p:spPr/>
        <p:txBody>
          <a:bodyPr/>
          <a:lstStyle/>
          <a:p>
            <a:r>
              <a:rPr lang="en-US" dirty="0"/>
              <a:t>Native anatomical (slices)</a:t>
            </a:r>
          </a:p>
          <a:p>
            <a:pPr lvl="1"/>
            <a:r>
              <a:rPr lang="en-US" dirty="0"/>
              <a:t>1 mm isotropic</a:t>
            </a:r>
          </a:p>
          <a:p>
            <a:r>
              <a:rPr lang="en-US" dirty="0">
                <a:solidFill>
                  <a:schemeClr val="tx2"/>
                </a:solidFill>
              </a:rPr>
              <a:t>Native functional (slices)</a:t>
            </a:r>
          </a:p>
          <a:p>
            <a:pPr lvl="1"/>
            <a:r>
              <a:rPr lang="en-US" dirty="0">
                <a:solidFill>
                  <a:schemeClr val="tx2"/>
                </a:solidFill>
              </a:rPr>
              <a:t>2.5 mm isotropic</a:t>
            </a:r>
          </a:p>
          <a:p>
            <a:r>
              <a:rPr lang="en-US" dirty="0"/>
              <a:t>Resampled anatomical (volumetric </a:t>
            </a:r>
            <a:r>
              <a:rPr lang="en-US" dirty="0" err="1"/>
              <a:t>vmr</a:t>
            </a:r>
            <a:r>
              <a:rPr lang="en-US" dirty="0"/>
              <a:t>)</a:t>
            </a:r>
          </a:p>
          <a:p>
            <a:pPr lvl="1"/>
            <a:r>
              <a:rPr lang="en-US" dirty="0"/>
              <a:t>1 mm isotropic</a:t>
            </a:r>
          </a:p>
          <a:p>
            <a:r>
              <a:rPr lang="en-US" dirty="0"/>
              <a:t>Resampled anatomical (volumetric </a:t>
            </a:r>
            <a:r>
              <a:rPr lang="en-US" dirty="0" err="1"/>
              <a:t>vtc</a:t>
            </a:r>
            <a:r>
              <a:rPr lang="en-US" dirty="0"/>
              <a:t>)</a:t>
            </a:r>
          </a:p>
          <a:p>
            <a:pPr lvl="1"/>
            <a:r>
              <a:rPr lang="en-US" dirty="0"/>
              <a:t>2 mm isotropic</a:t>
            </a:r>
          </a:p>
          <a:p>
            <a:pPr marL="0" indent="0">
              <a:buNone/>
            </a:pPr>
            <a:endParaRPr lang="en-US" dirty="0"/>
          </a:p>
        </p:txBody>
      </p:sp>
      <p:sp>
        <p:nvSpPr>
          <p:cNvPr id="14" name="Left Arrow 13">
            <a:extLst>
              <a:ext uri="{FF2B5EF4-FFF2-40B4-BE49-F238E27FC236}">
                <a16:creationId xmlns:a16="http://schemas.microsoft.com/office/drawing/2014/main" id="{6B4414BE-8BBC-AF4A-B8C0-F5F21CC47B4D}"/>
              </a:ext>
            </a:extLst>
          </p:cNvPr>
          <p:cNvSpPr/>
          <p:nvPr/>
        </p:nvSpPr>
        <p:spPr bwMode="auto">
          <a:xfrm>
            <a:off x="4716016" y="1772816"/>
            <a:ext cx="1512168" cy="642392"/>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7" name="TextBox 26">
            <a:extLst>
              <a:ext uri="{FF2B5EF4-FFF2-40B4-BE49-F238E27FC236}">
                <a16:creationId xmlns:a16="http://schemas.microsoft.com/office/drawing/2014/main" id="{73B27C6A-42B0-B14E-B58C-49210D862BAB}"/>
              </a:ext>
            </a:extLst>
          </p:cNvPr>
          <p:cNvSpPr txBox="1"/>
          <p:nvPr/>
        </p:nvSpPr>
        <p:spPr>
          <a:xfrm>
            <a:off x="6372200" y="1753214"/>
            <a:ext cx="2304256" cy="646331"/>
          </a:xfrm>
          <a:prstGeom prst="rect">
            <a:avLst/>
          </a:prstGeom>
          <a:noFill/>
        </p:spPr>
        <p:txBody>
          <a:bodyPr wrap="square" rtlCol="0">
            <a:spAutoFit/>
          </a:bodyPr>
          <a:lstStyle/>
          <a:p>
            <a:r>
              <a:rPr lang="en-US" sz="1800" dirty="0"/>
              <a:t>this is what matters most for data quality</a:t>
            </a:r>
          </a:p>
        </p:txBody>
      </p:sp>
      <p:sp>
        <p:nvSpPr>
          <p:cNvPr id="28" name="Left Arrow 27">
            <a:extLst>
              <a:ext uri="{FF2B5EF4-FFF2-40B4-BE49-F238E27FC236}">
                <a16:creationId xmlns:a16="http://schemas.microsoft.com/office/drawing/2014/main" id="{5F85B807-23F5-BF4E-A089-E931E1A0A30D}"/>
              </a:ext>
            </a:extLst>
          </p:cNvPr>
          <p:cNvSpPr/>
          <p:nvPr/>
        </p:nvSpPr>
        <p:spPr bwMode="auto">
          <a:xfrm>
            <a:off x="4716016" y="3779208"/>
            <a:ext cx="1512168" cy="642392"/>
          </a:xfrm>
          <a:prstGeom prst="leftArrow">
            <a:avLst/>
          </a:prstGeom>
          <a:solidFill>
            <a:srgbClr val="00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9" name="TextBox 28">
            <a:extLst>
              <a:ext uri="{FF2B5EF4-FFF2-40B4-BE49-F238E27FC236}">
                <a16:creationId xmlns:a16="http://schemas.microsoft.com/office/drawing/2014/main" id="{BE2584B0-5885-9B45-AB05-D39130F3B057}"/>
              </a:ext>
            </a:extLst>
          </p:cNvPr>
          <p:cNvSpPr txBox="1"/>
          <p:nvPr/>
        </p:nvSpPr>
        <p:spPr>
          <a:xfrm>
            <a:off x="6588224" y="3805411"/>
            <a:ext cx="2304256" cy="1754326"/>
          </a:xfrm>
          <a:prstGeom prst="rect">
            <a:avLst/>
          </a:prstGeom>
          <a:noFill/>
        </p:spPr>
        <p:txBody>
          <a:bodyPr wrap="square" rtlCol="0">
            <a:spAutoFit/>
          </a:bodyPr>
          <a:lstStyle/>
          <a:p>
            <a:r>
              <a:rPr lang="en-US" sz="1800" dirty="0"/>
              <a:t>should be &lt;= native resolution (but making this really small gives you huge files that take a long time to process)</a:t>
            </a:r>
          </a:p>
        </p:txBody>
      </p:sp>
      <p:sp>
        <p:nvSpPr>
          <p:cNvPr id="30" name="TextBox 29">
            <a:extLst>
              <a:ext uri="{FF2B5EF4-FFF2-40B4-BE49-F238E27FC236}">
                <a16:creationId xmlns:a16="http://schemas.microsoft.com/office/drawing/2014/main" id="{27403EE4-6226-AD46-BF18-B24F4BD9221F}"/>
              </a:ext>
            </a:extLst>
          </p:cNvPr>
          <p:cNvSpPr txBox="1"/>
          <p:nvPr/>
        </p:nvSpPr>
        <p:spPr>
          <a:xfrm>
            <a:off x="1181234" y="5878452"/>
            <a:ext cx="7069564" cy="400110"/>
          </a:xfrm>
          <a:prstGeom prst="rect">
            <a:avLst/>
          </a:prstGeom>
          <a:noFill/>
        </p:spPr>
        <p:txBody>
          <a:bodyPr wrap="none" rtlCol="0">
            <a:spAutoFit/>
          </a:bodyPr>
          <a:lstStyle/>
          <a:p>
            <a:r>
              <a:rPr lang="en-US" sz="2000" dirty="0"/>
              <a:t>native = resolution collected from the scanner (</a:t>
            </a:r>
            <a:r>
              <a:rPr lang="en-US" sz="2000" dirty="0" err="1"/>
              <a:t>unresampled</a:t>
            </a:r>
            <a:r>
              <a:rPr lang="en-US" sz="2000" dirty="0"/>
              <a:t>)</a:t>
            </a:r>
          </a:p>
        </p:txBody>
      </p:sp>
    </p:spTree>
    <p:extLst>
      <p:ext uri="{BB962C8B-B14F-4D97-AF65-F5344CB8AC3E}">
        <p14:creationId xmlns:p14="http://schemas.microsoft.com/office/powerpoint/2010/main" val="585864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Rectangle 127">
            <a:extLst>
              <a:ext uri="{FF2B5EF4-FFF2-40B4-BE49-F238E27FC236}">
                <a16:creationId xmlns:a16="http://schemas.microsoft.com/office/drawing/2014/main" id="{7880CC92-4B8B-5744-A7A4-C2616ADE670E}"/>
              </a:ext>
            </a:extLst>
          </p:cNvPr>
          <p:cNvSpPr/>
          <p:nvPr/>
        </p:nvSpPr>
        <p:spPr bwMode="auto">
          <a:xfrm>
            <a:off x="2184364" y="3705317"/>
            <a:ext cx="1440000" cy="1440000"/>
          </a:xfrm>
          <a:prstGeom prst="rect">
            <a:avLst/>
          </a:prstGeom>
          <a:solidFill>
            <a:srgbClr val="009051"/>
          </a:solidFill>
          <a:ln w="508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29" name="Rectangle 128">
            <a:extLst>
              <a:ext uri="{FF2B5EF4-FFF2-40B4-BE49-F238E27FC236}">
                <a16:creationId xmlns:a16="http://schemas.microsoft.com/office/drawing/2014/main" id="{1136B5CB-C593-4448-8050-EB1FA2BE74F6}"/>
              </a:ext>
            </a:extLst>
          </p:cNvPr>
          <p:cNvSpPr/>
          <p:nvPr/>
        </p:nvSpPr>
        <p:spPr bwMode="auto">
          <a:xfrm>
            <a:off x="683952" y="3705317"/>
            <a:ext cx="1440000" cy="1440000"/>
          </a:xfrm>
          <a:prstGeom prst="rect">
            <a:avLst/>
          </a:prstGeom>
          <a:solidFill>
            <a:schemeClr val="accent1">
              <a:lumMod val="75000"/>
            </a:schemeClr>
          </a:solidFill>
          <a:ln w="508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27" name="Rectangle 126">
            <a:extLst>
              <a:ext uri="{FF2B5EF4-FFF2-40B4-BE49-F238E27FC236}">
                <a16:creationId xmlns:a16="http://schemas.microsoft.com/office/drawing/2014/main" id="{5C83B86D-0DFF-C849-8040-01255A4B6547}"/>
              </a:ext>
            </a:extLst>
          </p:cNvPr>
          <p:cNvSpPr/>
          <p:nvPr/>
        </p:nvSpPr>
        <p:spPr bwMode="auto">
          <a:xfrm>
            <a:off x="2184364" y="5121727"/>
            <a:ext cx="1440000" cy="1440000"/>
          </a:xfrm>
          <a:prstGeom prst="rect">
            <a:avLst/>
          </a:prstGeom>
          <a:solidFill>
            <a:srgbClr val="00FB92"/>
          </a:solidFill>
          <a:ln w="508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DC2BCF9D-7F0C-CF45-85A9-F34814461145}"/>
              </a:ext>
            </a:extLst>
          </p:cNvPr>
          <p:cNvSpPr>
            <a:spLocks noGrp="1"/>
          </p:cNvSpPr>
          <p:nvPr>
            <p:ph type="title"/>
          </p:nvPr>
        </p:nvSpPr>
        <p:spPr/>
        <p:txBody>
          <a:bodyPr/>
          <a:lstStyle/>
          <a:p>
            <a:r>
              <a:rPr lang="en-US" dirty="0"/>
              <a:t>Resampling</a:t>
            </a:r>
          </a:p>
        </p:txBody>
      </p:sp>
      <p:sp>
        <p:nvSpPr>
          <p:cNvPr id="3" name="Content Placeholder 2">
            <a:extLst>
              <a:ext uri="{FF2B5EF4-FFF2-40B4-BE49-F238E27FC236}">
                <a16:creationId xmlns:a16="http://schemas.microsoft.com/office/drawing/2014/main" id="{5B417036-1EA0-B340-B610-15406C17ABD2}"/>
              </a:ext>
            </a:extLst>
          </p:cNvPr>
          <p:cNvSpPr>
            <a:spLocks noGrp="1"/>
          </p:cNvSpPr>
          <p:nvPr>
            <p:ph idx="1"/>
          </p:nvPr>
        </p:nvSpPr>
        <p:spPr>
          <a:xfrm>
            <a:off x="179512" y="692696"/>
            <a:ext cx="8964488" cy="1761348"/>
          </a:xfrm>
        </p:spPr>
        <p:txBody>
          <a:bodyPr/>
          <a:lstStyle/>
          <a:p>
            <a:r>
              <a:rPr lang="en-US" sz="2000" dirty="0"/>
              <a:t>Data may have to be resampled</a:t>
            </a:r>
          </a:p>
          <a:p>
            <a:pPr lvl="1"/>
            <a:r>
              <a:rPr lang="en-US" sz="1800" dirty="0"/>
              <a:t>to go from slices to volumes</a:t>
            </a:r>
          </a:p>
          <a:p>
            <a:pPr lvl="2"/>
            <a:r>
              <a:rPr lang="en-US" sz="1600" dirty="0"/>
              <a:t>e.g., </a:t>
            </a:r>
            <a:r>
              <a:rPr lang="en-US" sz="1600" dirty="0" err="1"/>
              <a:t>BrainVoyager</a:t>
            </a:r>
            <a:r>
              <a:rPr lang="en-US" sz="1600" dirty="0"/>
              <a:t> offers </a:t>
            </a:r>
            <a:r>
              <a:rPr lang="en-US" sz="1600" dirty="0" err="1"/>
              <a:t>vtc</a:t>
            </a:r>
            <a:r>
              <a:rPr lang="en-US" sz="1600" dirty="0"/>
              <a:t> resolutions of (1 mm)</a:t>
            </a:r>
            <a:r>
              <a:rPr lang="en-US" sz="1600" baseline="30000" dirty="0"/>
              <a:t>3</a:t>
            </a:r>
            <a:r>
              <a:rPr lang="en-US" sz="1600" dirty="0"/>
              <a:t>, (2 mm)</a:t>
            </a:r>
            <a:r>
              <a:rPr lang="en-US" sz="1600" baseline="30000" dirty="0"/>
              <a:t>3</a:t>
            </a:r>
            <a:r>
              <a:rPr lang="en-US" sz="1600" dirty="0"/>
              <a:t> or (3 mm) </a:t>
            </a:r>
            <a:r>
              <a:rPr lang="en-US" sz="1600" baseline="30000" dirty="0"/>
              <a:t>3</a:t>
            </a:r>
          </a:p>
          <a:p>
            <a:pPr lvl="1"/>
            <a:r>
              <a:rPr lang="en-US" sz="1800" dirty="0"/>
              <a:t>to get all participants in the same spatial coordinate system so you can do group stats</a:t>
            </a:r>
          </a:p>
          <a:p>
            <a:pPr lvl="1"/>
            <a:r>
              <a:rPr lang="en-US" sz="1800" dirty="0"/>
              <a:t>when correcting for head motion</a:t>
            </a:r>
          </a:p>
          <a:p>
            <a:pPr lvl="1"/>
            <a:r>
              <a:rPr lang="en-US" sz="1800" dirty="0"/>
              <a:t>when doing different filtering (e.g., spatial smoothing)</a:t>
            </a:r>
          </a:p>
          <a:p>
            <a:pPr lvl="1"/>
            <a:endParaRPr lang="en-US" sz="1800" dirty="0"/>
          </a:p>
        </p:txBody>
      </p:sp>
      <p:sp>
        <p:nvSpPr>
          <p:cNvPr id="25" name="Rectangle 24">
            <a:extLst>
              <a:ext uri="{FF2B5EF4-FFF2-40B4-BE49-F238E27FC236}">
                <a16:creationId xmlns:a16="http://schemas.microsoft.com/office/drawing/2014/main" id="{15026382-0C42-314E-B023-B93DA57D6C19}"/>
              </a:ext>
            </a:extLst>
          </p:cNvPr>
          <p:cNvSpPr/>
          <p:nvPr/>
        </p:nvSpPr>
        <p:spPr bwMode="auto">
          <a:xfrm>
            <a:off x="683952" y="5121727"/>
            <a:ext cx="1440000" cy="1440000"/>
          </a:xfrm>
          <a:prstGeom prst="rect">
            <a:avLst/>
          </a:prstGeom>
          <a:solidFill>
            <a:schemeClr val="accent1"/>
          </a:solidFill>
          <a:ln w="508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4" name="Rectangle 23">
            <a:extLst>
              <a:ext uri="{FF2B5EF4-FFF2-40B4-BE49-F238E27FC236}">
                <a16:creationId xmlns:a16="http://schemas.microsoft.com/office/drawing/2014/main" id="{768D4C21-1871-7844-BF82-A84FFD178753}"/>
              </a:ext>
            </a:extLst>
          </p:cNvPr>
          <p:cNvSpPr/>
          <p:nvPr/>
        </p:nvSpPr>
        <p:spPr bwMode="auto">
          <a:xfrm>
            <a:off x="683952" y="5411499"/>
            <a:ext cx="1152000" cy="11520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nvGrpSpPr>
          <p:cNvPr id="126" name="Group 125">
            <a:extLst>
              <a:ext uri="{FF2B5EF4-FFF2-40B4-BE49-F238E27FC236}">
                <a16:creationId xmlns:a16="http://schemas.microsoft.com/office/drawing/2014/main" id="{A1A86D12-81D0-0C44-A8D5-1890D2D54E31}"/>
              </a:ext>
            </a:extLst>
          </p:cNvPr>
          <p:cNvGrpSpPr/>
          <p:nvPr/>
        </p:nvGrpSpPr>
        <p:grpSpPr>
          <a:xfrm>
            <a:off x="683952" y="3108120"/>
            <a:ext cx="3456000" cy="3453607"/>
            <a:chOff x="5057735" y="2892096"/>
            <a:chExt cx="3456000" cy="3453607"/>
          </a:xfrm>
        </p:grpSpPr>
        <p:grpSp>
          <p:nvGrpSpPr>
            <p:cNvPr id="62" name="Group 61">
              <a:extLst>
                <a:ext uri="{FF2B5EF4-FFF2-40B4-BE49-F238E27FC236}">
                  <a16:creationId xmlns:a16="http://schemas.microsoft.com/office/drawing/2014/main" id="{955A287D-7D15-4541-BE34-F8FA6785D39C}"/>
                </a:ext>
              </a:extLst>
            </p:cNvPr>
            <p:cNvGrpSpPr/>
            <p:nvPr/>
          </p:nvGrpSpPr>
          <p:grpSpPr>
            <a:xfrm>
              <a:off x="5057735" y="2892096"/>
              <a:ext cx="3456000" cy="576064"/>
              <a:chOff x="5057735" y="2892096"/>
              <a:chExt cx="3439426" cy="576064"/>
            </a:xfrm>
          </p:grpSpPr>
          <p:sp>
            <p:nvSpPr>
              <p:cNvPr id="7" name="Rectangle 6">
                <a:extLst>
                  <a:ext uri="{FF2B5EF4-FFF2-40B4-BE49-F238E27FC236}">
                    <a16:creationId xmlns:a16="http://schemas.microsoft.com/office/drawing/2014/main" id="{9610BD0C-EB86-C548-AB79-3E7E6FE74A8A}"/>
                  </a:ext>
                </a:extLst>
              </p:cNvPr>
              <p:cNvSpPr/>
              <p:nvPr/>
            </p:nvSpPr>
            <p:spPr bwMode="auto">
              <a:xfrm>
                <a:off x="5057735"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29E09318-A441-4343-B566-0297A9848760}"/>
                  </a:ext>
                </a:extLst>
              </p:cNvPr>
              <p:cNvSpPr/>
              <p:nvPr/>
            </p:nvSpPr>
            <p:spPr bwMode="auto">
              <a:xfrm>
                <a:off x="5630407"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757A4D74-07B9-BA46-989C-889F53B6454D}"/>
                  </a:ext>
                </a:extLst>
              </p:cNvPr>
              <p:cNvSpPr/>
              <p:nvPr/>
            </p:nvSpPr>
            <p:spPr bwMode="auto">
              <a:xfrm>
                <a:off x="6203079"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31" name="Rectangle 30">
                <a:extLst>
                  <a:ext uri="{FF2B5EF4-FFF2-40B4-BE49-F238E27FC236}">
                    <a16:creationId xmlns:a16="http://schemas.microsoft.com/office/drawing/2014/main" id="{F8DB7517-323C-B84C-ABBA-0E10D46112C1}"/>
                  </a:ext>
                </a:extLst>
              </p:cNvPr>
              <p:cNvSpPr/>
              <p:nvPr/>
            </p:nvSpPr>
            <p:spPr bwMode="auto">
              <a:xfrm>
                <a:off x="6775751"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32" name="Rectangle 31">
                <a:extLst>
                  <a:ext uri="{FF2B5EF4-FFF2-40B4-BE49-F238E27FC236}">
                    <a16:creationId xmlns:a16="http://schemas.microsoft.com/office/drawing/2014/main" id="{794172BD-1FE3-9841-BA62-5EE7BBEE95B5}"/>
                  </a:ext>
                </a:extLst>
              </p:cNvPr>
              <p:cNvSpPr/>
              <p:nvPr/>
            </p:nvSpPr>
            <p:spPr bwMode="auto">
              <a:xfrm>
                <a:off x="7348423"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33" name="Rectangle 32">
                <a:extLst>
                  <a:ext uri="{FF2B5EF4-FFF2-40B4-BE49-F238E27FC236}">
                    <a16:creationId xmlns:a16="http://schemas.microsoft.com/office/drawing/2014/main" id="{57E7FBCA-61AF-AA42-B096-F082DC38B845}"/>
                  </a:ext>
                </a:extLst>
              </p:cNvPr>
              <p:cNvSpPr/>
              <p:nvPr/>
            </p:nvSpPr>
            <p:spPr bwMode="auto">
              <a:xfrm>
                <a:off x="7921097"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grpSp>
          <p:nvGrpSpPr>
            <p:cNvPr id="63" name="Group 62">
              <a:extLst>
                <a:ext uri="{FF2B5EF4-FFF2-40B4-BE49-F238E27FC236}">
                  <a16:creationId xmlns:a16="http://schemas.microsoft.com/office/drawing/2014/main" id="{3FEDB0A9-EFC8-D141-979C-EFFC12EE6F4C}"/>
                </a:ext>
              </a:extLst>
            </p:cNvPr>
            <p:cNvGrpSpPr/>
            <p:nvPr/>
          </p:nvGrpSpPr>
          <p:grpSpPr>
            <a:xfrm>
              <a:off x="5057735" y="3467605"/>
              <a:ext cx="3456000" cy="576064"/>
              <a:chOff x="5057735" y="2892096"/>
              <a:chExt cx="3439426" cy="576064"/>
            </a:xfrm>
          </p:grpSpPr>
          <p:sp>
            <p:nvSpPr>
              <p:cNvPr id="64" name="Rectangle 63">
                <a:extLst>
                  <a:ext uri="{FF2B5EF4-FFF2-40B4-BE49-F238E27FC236}">
                    <a16:creationId xmlns:a16="http://schemas.microsoft.com/office/drawing/2014/main" id="{BABB255F-0B08-7046-A42C-560C6330E597}"/>
                  </a:ext>
                </a:extLst>
              </p:cNvPr>
              <p:cNvSpPr/>
              <p:nvPr/>
            </p:nvSpPr>
            <p:spPr bwMode="auto">
              <a:xfrm>
                <a:off x="5057735"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65" name="Rectangle 64">
                <a:extLst>
                  <a:ext uri="{FF2B5EF4-FFF2-40B4-BE49-F238E27FC236}">
                    <a16:creationId xmlns:a16="http://schemas.microsoft.com/office/drawing/2014/main" id="{A754A0C0-741B-A941-AC8C-72150DBEF496}"/>
                  </a:ext>
                </a:extLst>
              </p:cNvPr>
              <p:cNvSpPr/>
              <p:nvPr/>
            </p:nvSpPr>
            <p:spPr bwMode="auto">
              <a:xfrm>
                <a:off x="5630407"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66" name="Rectangle 65">
                <a:extLst>
                  <a:ext uri="{FF2B5EF4-FFF2-40B4-BE49-F238E27FC236}">
                    <a16:creationId xmlns:a16="http://schemas.microsoft.com/office/drawing/2014/main" id="{74D442BD-FC35-694C-8731-F66B6C7C9867}"/>
                  </a:ext>
                </a:extLst>
              </p:cNvPr>
              <p:cNvSpPr/>
              <p:nvPr/>
            </p:nvSpPr>
            <p:spPr bwMode="auto">
              <a:xfrm>
                <a:off x="6203079"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67" name="Rectangle 66">
                <a:extLst>
                  <a:ext uri="{FF2B5EF4-FFF2-40B4-BE49-F238E27FC236}">
                    <a16:creationId xmlns:a16="http://schemas.microsoft.com/office/drawing/2014/main" id="{DDDF9A46-5BE9-FC4A-87DF-B58EFEE437A4}"/>
                  </a:ext>
                </a:extLst>
              </p:cNvPr>
              <p:cNvSpPr/>
              <p:nvPr/>
            </p:nvSpPr>
            <p:spPr bwMode="auto">
              <a:xfrm>
                <a:off x="6775751"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68" name="Rectangle 67">
                <a:extLst>
                  <a:ext uri="{FF2B5EF4-FFF2-40B4-BE49-F238E27FC236}">
                    <a16:creationId xmlns:a16="http://schemas.microsoft.com/office/drawing/2014/main" id="{21D8FD99-9845-9443-825C-4C4023F96204}"/>
                  </a:ext>
                </a:extLst>
              </p:cNvPr>
              <p:cNvSpPr/>
              <p:nvPr/>
            </p:nvSpPr>
            <p:spPr bwMode="auto">
              <a:xfrm>
                <a:off x="7348423"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69" name="Rectangle 68">
                <a:extLst>
                  <a:ext uri="{FF2B5EF4-FFF2-40B4-BE49-F238E27FC236}">
                    <a16:creationId xmlns:a16="http://schemas.microsoft.com/office/drawing/2014/main" id="{AF4EC626-EB2C-4340-9480-27E947AE1B89}"/>
                  </a:ext>
                </a:extLst>
              </p:cNvPr>
              <p:cNvSpPr/>
              <p:nvPr/>
            </p:nvSpPr>
            <p:spPr bwMode="auto">
              <a:xfrm>
                <a:off x="7921097"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grpSp>
          <p:nvGrpSpPr>
            <p:cNvPr id="98" name="Group 97">
              <a:extLst>
                <a:ext uri="{FF2B5EF4-FFF2-40B4-BE49-F238E27FC236}">
                  <a16:creationId xmlns:a16="http://schemas.microsoft.com/office/drawing/2014/main" id="{FA54EEC5-3B32-BF4E-B612-0816C5092B3E}"/>
                </a:ext>
              </a:extLst>
            </p:cNvPr>
            <p:cNvGrpSpPr/>
            <p:nvPr/>
          </p:nvGrpSpPr>
          <p:grpSpPr>
            <a:xfrm>
              <a:off x="5057735" y="4043114"/>
              <a:ext cx="3456000" cy="576064"/>
              <a:chOff x="5057735" y="2892096"/>
              <a:chExt cx="3439426" cy="576064"/>
            </a:xfrm>
          </p:grpSpPr>
          <p:sp>
            <p:nvSpPr>
              <p:cNvPr id="99" name="Rectangle 98">
                <a:extLst>
                  <a:ext uri="{FF2B5EF4-FFF2-40B4-BE49-F238E27FC236}">
                    <a16:creationId xmlns:a16="http://schemas.microsoft.com/office/drawing/2014/main" id="{856F9667-61DF-CF43-9E05-6242674BAE40}"/>
                  </a:ext>
                </a:extLst>
              </p:cNvPr>
              <p:cNvSpPr/>
              <p:nvPr/>
            </p:nvSpPr>
            <p:spPr bwMode="auto">
              <a:xfrm>
                <a:off x="5057735"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00" name="Rectangle 99">
                <a:extLst>
                  <a:ext uri="{FF2B5EF4-FFF2-40B4-BE49-F238E27FC236}">
                    <a16:creationId xmlns:a16="http://schemas.microsoft.com/office/drawing/2014/main" id="{F464B5E4-4270-544A-81B2-BB4802E3E9A2}"/>
                  </a:ext>
                </a:extLst>
              </p:cNvPr>
              <p:cNvSpPr/>
              <p:nvPr/>
            </p:nvSpPr>
            <p:spPr bwMode="auto">
              <a:xfrm>
                <a:off x="5630407"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01" name="Rectangle 100">
                <a:extLst>
                  <a:ext uri="{FF2B5EF4-FFF2-40B4-BE49-F238E27FC236}">
                    <a16:creationId xmlns:a16="http://schemas.microsoft.com/office/drawing/2014/main" id="{3CAA366B-0F73-5341-B20E-A6128E2A8DB5}"/>
                  </a:ext>
                </a:extLst>
              </p:cNvPr>
              <p:cNvSpPr/>
              <p:nvPr/>
            </p:nvSpPr>
            <p:spPr bwMode="auto">
              <a:xfrm>
                <a:off x="6203079"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02" name="Rectangle 101">
                <a:extLst>
                  <a:ext uri="{FF2B5EF4-FFF2-40B4-BE49-F238E27FC236}">
                    <a16:creationId xmlns:a16="http://schemas.microsoft.com/office/drawing/2014/main" id="{FE0A7E73-4180-1C4E-A951-1F1B48D64433}"/>
                  </a:ext>
                </a:extLst>
              </p:cNvPr>
              <p:cNvSpPr/>
              <p:nvPr/>
            </p:nvSpPr>
            <p:spPr bwMode="auto">
              <a:xfrm>
                <a:off x="6775751"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03" name="Rectangle 102">
                <a:extLst>
                  <a:ext uri="{FF2B5EF4-FFF2-40B4-BE49-F238E27FC236}">
                    <a16:creationId xmlns:a16="http://schemas.microsoft.com/office/drawing/2014/main" id="{F7B031D8-8911-C147-BFD2-A29DC00BD981}"/>
                  </a:ext>
                </a:extLst>
              </p:cNvPr>
              <p:cNvSpPr/>
              <p:nvPr/>
            </p:nvSpPr>
            <p:spPr bwMode="auto">
              <a:xfrm>
                <a:off x="7348423"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04" name="Rectangle 103">
                <a:extLst>
                  <a:ext uri="{FF2B5EF4-FFF2-40B4-BE49-F238E27FC236}">
                    <a16:creationId xmlns:a16="http://schemas.microsoft.com/office/drawing/2014/main" id="{F2D7A68B-CB18-EE49-B747-1521091AC995}"/>
                  </a:ext>
                </a:extLst>
              </p:cNvPr>
              <p:cNvSpPr/>
              <p:nvPr/>
            </p:nvSpPr>
            <p:spPr bwMode="auto">
              <a:xfrm>
                <a:off x="7921097"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grpSp>
          <p:nvGrpSpPr>
            <p:cNvPr id="105" name="Group 104">
              <a:extLst>
                <a:ext uri="{FF2B5EF4-FFF2-40B4-BE49-F238E27FC236}">
                  <a16:creationId xmlns:a16="http://schemas.microsoft.com/office/drawing/2014/main" id="{0C44ED82-50C0-514A-B0F6-DA0957CDDEFE}"/>
                </a:ext>
              </a:extLst>
            </p:cNvPr>
            <p:cNvGrpSpPr/>
            <p:nvPr/>
          </p:nvGrpSpPr>
          <p:grpSpPr>
            <a:xfrm>
              <a:off x="5057735" y="4618623"/>
              <a:ext cx="3456000" cy="576064"/>
              <a:chOff x="5057735" y="2892096"/>
              <a:chExt cx="3439426" cy="576064"/>
            </a:xfrm>
          </p:grpSpPr>
          <p:sp>
            <p:nvSpPr>
              <p:cNvPr id="106" name="Rectangle 105">
                <a:extLst>
                  <a:ext uri="{FF2B5EF4-FFF2-40B4-BE49-F238E27FC236}">
                    <a16:creationId xmlns:a16="http://schemas.microsoft.com/office/drawing/2014/main" id="{6413D4D0-01B2-824D-9A3E-7DA15B8ED817}"/>
                  </a:ext>
                </a:extLst>
              </p:cNvPr>
              <p:cNvSpPr/>
              <p:nvPr/>
            </p:nvSpPr>
            <p:spPr bwMode="auto">
              <a:xfrm>
                <a:off x="5057735"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07" name="Rectangle 106">
                <a:extLst>
                  <a:ext uri="{FF2B5EF4-FFF2-40B4-BE49-F238E27FC236}">
                    <a16:creationId xmlns:a16="http://schemas.microsoft.com/office/drawing/2014/main" id="{C1E7571D-E469-F14A-9481-170F4F669A43}"/>
                  </a:ext>
                </a:extLst>
              </p:cNvPr>
              <p:cNvSpPr/>
              <p:nvPr/>
            </p:nvSpPr>
            <p:spPr bwMode="auto">
              <a:xfrm>
                <a:off x="5630407"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08" name="Rectangle 107">
                <a:extLst>
                  <a:ext uri="{FF2B5EF4-FFF2-40B4-BE49-F238E27FC236}">
                    <a16:creationId xmlns:a16="http://schemas.microsoft.com/office/drawing/2014/main" id="{29445CC7-4284-E94D-A841-3C446504A969}"/>
                  </a:ext>
                </a:extLst>
              </p:cNvPr>
              <p:cNvSpPr/>
              <p:nvPr/>
            </p:nvSpPr>
            <p:spPr bwMode="auto">
              <a:xfrm>
                <a:off x="6203079"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09" name="Rectangle 108">
                <a:extLst>
                  <a:ext uri="{FF2B5EF4-FFF2-40B4-BE49-F238E27FC236}">
                    <a16:creationId xmlns:a16="http://schemas.microsoft.com/office/drawing/2014/main" id="{A95EE4D9-AEAF-3F4A-AAF8-36D2E2C0481E}"/>
                  </a:ext>
                </a:extLst>
              </p:cNvPr>
              <p:cNvSpPr/>
              <p:nvPr/>
            </p:nvSpPr>
            <p:spPr bwMode="auto">
              <a:xfrm>
                <a:off x="6775751"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10" name="Rectangle 109">
                <a:extLst>
                  <a:ext uri="{FF2B5EF4-FFF2-40B4-BE49-F238E27FC236}">
                    <a16:creationId xmlns:a16="http://schemas.microsoft.com/office/drawing/2014/main" id="{F49BF2FD-56A1-B146-B46F-DE795909F9EF}"/>
                  </a:ext>
                </a:extLst>
              </p:cNvPr>
              <p:cNvSpPr/>
              <p:nvPr/>
            </p:nvSpPr>
            <p:spPr bwMode="auto">
              <a:xfrm>
                <a:off x="7348423"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11" name="Rectangle 110">
                <a:extLst>
                  <a:ext uri="{FF2B5EF4-FFF2-40B4-BE49-F238E27FC236}">
                    <a16:creationId xmlns:a16="http://schemas.microsoft.com/office/drawing/2014/main" id="{3140DFE8-49FC-C047-80AD-7D14E8DD2BD9}"/>
                  </a:ext>
                </a:extLst>
              </p:cNvPr>
              <p:cNvSpPr/>
              <p:nvPr/>
            </p:nvSpPr>
            <p:spPr bwMode="auto">
              <a:xfrm>
                <a:off x="7921097"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grpSp>
          <p:nvGrpSpPr>
            <p:cNvPr id="112" name="Group 111">
              <a:extLst>
                <a:ext uri="{FF2B5EF4-FFF2-40B4-BE49-F238E27FC236}">
                  <a16:creationId xmlns:a16="http://schemas.microsoft.com/office/drawing/2014/main" id="{D80FA5DB-A82B-EC48-A742-33B51F7179F6}"/>
                </a:ext>
              </a:extLst>
            </p:cNvPr>
            <p:cNvGrpSpPr/>
            <p:nvPr/>
          </p:nvGrpSpPr>
          <p:grpSpPr>
            <a:xfrm>
              <a:off x="5057735" y="5194132"/>
              <a:ext cx="3456000" cy="576064"/>
              <a:chOff x="5057735" y="2892096"/>
              <a:chExt cx="3439426" cy="576064"/>
            </a:xfrm>
          </p:grpSpPr>
          <p:sp>
            <p:nvSpPr>
              <p:cNvPr id="113" name="Rectangle 112">
                <a:extLst>
                  <a:ext uri="{FF2B5EF4-FFF2-40B4-BE49-F238E27FC236}">
                    <a16:creationId xmlns:a16="http://schemas.microsoft.com/office/drawing/2014/main" id="{B391673B-BBDF-A64C-B025-C65405D65D03}"/>
                  </a:ext>
                </a:extLst>
              </p:cNvPr>
              <p:cNvSpPr/>
              <p:nvPr/>
            </p:nvSpPr>
            <p:spPr bwMode="auto">
              <a:xfrm>
                <a:off x="5057735"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14" name="Rectangle 113">
                <a:extLst>
                  <a:ext uri="{FF2B5EF4-FFF2-40B4-BE49-F238E27FC236}">
                    <a16:creationId xmlns:a16="http://schemas.microsoft.com/office/drawing/2014/main" id="{3E33593C-D7DF-7A47-990F-C240692D7B26}"/>
                  </a:ext>
                </a:extLst>
              </p:cNvPr>
              <p:cNvSpPr/>
              <p:nvPr/>
            </p:nvSpPr>
            <p:spPr bwMode="auto">
              <a:xfrm>
                <a:off x="5630407"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15" name="Rectangle 114">
                <a:extLst>
                  <a:ext uri="{FF2B5EF4-FFF2-40B4-BE49-F238E27FC236}">
                    <a16:creationId xmlns:a16="http://schemas.microsoft.com/office/drawing/2014/main" id="{5610692D-C337-404C-9BBF-5B6611A48E8C}"/>
                  </a:ext>
                </a:extLst>
              </p:cNvPr>
              <p:cNvSpPr/>
              <p:nvPr/>
            </p:nvSpPr>
            <p:spPr bwMode="auto">
              <a:xfrm>
                <a:off x="6203079"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16" name="Rectangle 115">
                <a:extLst>
                  <a:ext uri="{FF2B5EF4-FFF2-40B4-BE49-F238E27FC236}">
                    <a16:creationId xmlns:a16="http://schemas.microsoft.com/office/drawing/2014/main" id="{B50008AA-678E-E74C-B6C2-E06723F5F216}"/>
                  </a:ext>
                </a:extLst>
              </p:cNvPr>
              <p:cNvSpPr/>
              <p:nvPr/>
            </p:nvSpPr>
            <p:spPr bwMode="auto">
              <a:xfrm>
                <a:off x="6775751"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17" name="Rectangle 116">
                <a:extLst>
                  <a:ext uri="{FF2B5EF4-FFF2-40B4-BE49-F238E27FC236}">
                    <a16:creationId xmlns:a16="http://schemas.microsoft.com/office/drawing/2014/main" id="{4CE7A0C1-2D8C-3B4B-A34F-C74CF4F88C62}"/>
                  </a:ext>
                </a:extLst>
              </p:cNvPr>
              <p:cNvSpPr/>
              <p:nvPr/>
            </p:nvSpPr>
            <p:spPr bwMode="auto">
              <a:xfrm>
                <a:off x="7348423"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18" name="Rectangle 117">
                <a:extLst>
                  <a:ext uri="{FF2B5EF4-FFF2-40B4-BE49-F238E27FC236}">
                    <a16:creationId xmlns:a16="http://schemas.microsoft.com/office/drawing/2014/main" id="{DE33A279-9844-B14C-BDC9-3915F98AB57B}"/>
                  </a:ext>
                </a:extLst>
              </p:cNvPr>
              <p:cNvSpPr/>
              <p:nvPr/>
            </p:nvSpPr>
            <p:spPr bwMode="auto">
              <a:xfrm>
                <a:off x="7921097"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grpSp>
          <p:nvGrpSpPr>
            <p:cNvPr id="119" name="Group 118">
              <a:extLst>
                <a:ext uri="{FF2B5EF4-FFF2-40B4-BE49-F238E27FC236}">
                  <a16:creationId xmlns:a16="http://schemas.microsoft.com/office/drawing/2014/main" id="{B772071A-84D6-244B-B72F-65694FBF70C2}"/>
                </a:ext>
              </a:extLst>
            </p:cNvPr>
            <p:cNvGrpSpPr/>
            <p:nvPr/>
          </p:nvGrpSpPr>
          <p:grpSpPr>
            <a:xfrm>
              <a:off x="5057735" y="5769639"/>
              <a:ext cx="3456000" cy="576064"/>
              <a:chOff x="5057735" y="2892096"/>
              <a:chExt cx="3439426" cy="576064"/>
            </a:xfrm>
          </p:grpSpPr>
          <p:sp>
            <p:nvSpPr>
              <p:cNvPr id="120" name="Rectangle 119">
                <a:extLst>
                  <a:ext uri="{FF2B5EF4-FFF2-40B4-BE49-F238E27FC236}">
                    <a16:creationId xmlns:a16="http://schemas.microsoft.com/office/drawing/2014/main" id="{3D02CC3F-A181-904B-881A-32B42A82D4FC}"/>
                  </a:ext>
                </a:extLst>
              </p:cNvPr>
              <p:cNvSpPr/>
              <p:nvPr/>
            </p:nvSpPr>
            <p:spPr bwMode="auto">
              <a:xfrm>
                <a:off x="5057735"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21" name="Rectangle 120">
                <a:extLst>
                  <a:ext uri="{FF2B5EF4-FFF2-40B4-BE49-F238E27FC236}">
                    <a16:creationId xmlns:a16="http://schemas.microsoft.com/office/drawing/2014/main" id="{F1271457-5EF6-194E-9DE2-7FBDB092BE6B}"/>
                  </a:ext>
                </a:extLst>
              </p:cNvPr>
              <p:cNvSpPr/>
              <p:nvPr/>
            </p:nvSpPr>
            <p:spPr bwMode="auto">
              <a:xfrm>
                <a:off x="5630407"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22" name="Rectangle 121">
                <a:extLst>
                  <a:ext uri="{FF2B5EF4-FFF2-40B4-BE49-F238E27FC236}">
                    <a16:creationId xmlns:a16="http://schemas.microsoft.com/office/drawing/2014/main" id="{AE1F540E-E735-1A44-967F-8721BE621838}"/>
                  </a:ext>
                </a:extLst>
              </p:cNvPr>
              <p:cNvSpPr/>
              <p:nvPr/>
            </p:nvSpPr>
            <p:spPr bwMode="auto">
              <a:xfrm>
                <a:off x="6203079"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23" name="Rectangle 122">
                <a:extLst>
                  <a:ext uri="{FF2B5EF4-FFF2-40B4-BE49-F238E27FC236}">
                    <a16:creationId xmlns:a16="http://schemas.microsoft.com/office/drawing/2014/main" id="{B8443BAB-5569-4949-AFC7-0C23FDEF497B}"/>
                  </a:ext>
                </a:extLst>
              </p:cNvPr>
              <p:cNvSpPr/>
              <p:nvPr/>
            </p:nvSpPr>
            <p:spPr bwMode="auto">
              <a:xfrm>
                <a:off x="6775751"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24" name="Rectangle 123">
                <a:extLst>
                  <a:ext uri="{FF2B5EF4-FFF2-40B4-BE49-F238E27FC236}">
                    <a16:creationId xmlns:a16="http://schemas.microsoft.com/office/drawing/2014/main" id="{ECFC9F48-C12E-2C4D-ACAD-100E57E474F0}"/>
                  </a:ext>
                </a:extLst>
              </p:cNvPr>
              <p:cNvSpPr/>
              <p:nvPr/>
            </p:nvSpPr>
            <p:spPr bwMode="auto">
              <a:xfrm>
                <a:off x="7348423"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25" name="Rectangle 124">
                <a:extLst>
                  <a:ext uri="{FF2B5EF4-FFF2-40B4-BE49-F238E27FC236}">
                    <a16:creationId xmlns:a16="http://schemas.microsoft.com/office/drawing/2014/main" id="{38CBA14A-0272-E243-851A-12A79C5A13CF}"/>
                  </a:ext>
                </a:extLst>
              </p:cNvPr>
              <p:cNvSpPr/>
              <p:nvPr/>
            </p:nvSpPr>
            <p:spPr bwMode="auto">
              <a:xfrm>
                <a:off x="7921097" y="2892096"/>
                <a:ext cx="576064" cy="5760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grpSp>
      <p:sp>
        <p:nvSpPr>
          <p:cNvPr id="130" name="Rectangle 129">
            <a:extLst>
              <a:ext uri="{FF2B5EF4-FFF2-40B4-BE49-F238E27FC236}">
                <a16:creationId xmlns:a16="http://schemas.microsoft.com/office/drawing/2014/main" id="{0E8F6D7B-F04C-E14C-A9C2-C8FE54804BEE}"/>
              </a:ext>
            </a:extLst>
          </p:cNvPr>
          <p:cNvSpPr/>
          <p:nvPr/>
        </p:nvSpPr>
        <p:spPr bwMode="auto">
          <a:xfrm>
            <a:off x="1896171" y="5445352"/>
            <a:ext cx="1132267" cy="1152000"/>
          </a:xfrm>
          <a:prstGeom prst="rect">
            <a:avLst/>
          </a:prstGeom>
          <a:solidFill>
            <a:srgbClr val="FF0000">
              <a:alpha val="47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31" name="Rectangle 130">
            <a:extLst>
              <a:ext uri="{FF2B5EF4-FFF2-40B4-BE49-F238E27FC236}">
                <a16:creationId xmlns:a16="http://schemas.microsoft.com/office/drawing/2014/main" id="{13CBD517-D383-2241-BD28-5411F8CA2A3A}"/>
              </a:ext>
            </a:extLst>
          </p:cNvPr>
          <p:cNvSpPr/>
          <p:nvPr/>
        </p:nvSpPr>
        <p:spPr bwMode="auto">
          <a:xfrm>
            <a:off x="1876439" y="4293224"/>
            <a:ext cx="1152000" cy="11520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32" name="Rectangle 131">
            <a:extLst>
              <a:ext uri="{FF2B5EF4-FFF2-40B4-BE49-F238E27FC236}">
                <a16:creationId xmlns:a16="http://schemas.microsoft.com/office/drawing/2014/main" id="{94C8C033-0E12-EB4B-84B5-2BE282FB8E35}"/>
              </a:ext>
            </a:extLst>
          </p:cNvPr>
          <p:cNvSpPr/>
          <p:nvPr/>
        </p:nvSpPr>
        <p:spPr bwMode="auto">
          <a:xfrm>
            <a:off x="1856706" y="3141096"/>
            <a:ext cx="1152000" cy="11520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33" name="Rectangle 132">
            <a:extLst>
              <a:ext uri="{FF2B5EF4-FFF2-40B4-BE49-F238E27FC236}">
                <a16:creationId xmlns:a16="http://schemas.microsoft.com/office/drawing/2014/main" id="{E75EAB33-0957-114F-8AE3-04C374036F86}"/>
              </a:ext>
            </a:extLst>
          </p:cNvPr>
          <p:cNvSpPr/>
          <p:nvPr/>
        </p:nvSpPr>
        <p:spPr bwMode="auto">
          <a:xfrm>
            <a:off x="683952" y="4270300"/>
            <a:ext cx="1152000" cy="11520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34" name="Rectangle 133">
            <a:extLst>
              <a:ext uri="{FF2B5EF4-FFF2-40B4-BE49-F238E27FC236}">
                <a16:creationId xmlns:a16="http://schemas.microsoft.com/office/drawing/2014/main" id="{955DFE61-BCAA-A243-9CBC-276B651AAF08}"/>
              </a:ext>
            </a:extLst>
          </p:cNvPr>
          <p:cNvSpPr/>
          <p:nvPr/>
        </p:nvSpPr>
        <p:spPr bwMode="auto">
          <a:xfrm>
            <a:off x="683952" y="3140968"/>
            <a:ext cx="1152000" cy="11520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35" name="TextBox 134">
            <a:extLst>
              <a:ext uri="{FF2B5EF4-FFF2-40B4-BE49-F238E27FC236}">
                <a16:creationId xmlns:a16="http://schemas.microsoft.com/office/drawing/2014/main" id="{7EDE90DE-D661-9444-AE46-201AAE17F080}"/>
              </a:ext>
            </a:extLst>
          </p:cNvPr>
          <p:cNvSpPr txBox="1"/>
          <p:nvPr/>
        </p:nvSpPr>
        <p:spPr>
          <a:xfrm>
            <a:off x="4630738" y="3359616"/>
            <a:ext cx="3996538" cy="3170099"/>
          </a:xfrm>
          <a:prstGeom prst="rect">
            <a:avLst/>
          </a:prstGeom>
          <a:noFill/>
        </p:spPr>
        <p:txBody>
          <a:bodyPr wrap="square" rtlCol="0">
            <a:spAutoFit/>
          </a:bodyPr>
          <a:lstStyle/>
          <a:p>
            <a:r>
              <a:rPr lang="en-US" sz="1800" dirty="0"/>
              <a:t>Example</a:t>
            </a:r>
          </a:p>
          <a:p>
            <a:pPr marL="285750" indent="-285750">
              <a:buFont typeface="Arial" panose="020B0604020202020204" pitchFamily="34" charset="0"/>
              <a:buChar char="•"/>
            </a:pPr>
            <a:r>
              <a:rPr lang="en-US" sz="1800" dirty="0"/>
              <a:t>resampling from 2.5-mm .</a:t>
            </a:r>
            <a:r>
              <a:rPr lang="en-US" sz="1800" dirty="0" err="1"/>
              <a:t>fmr</a:t>
            </a:r>
            <a:r>
              <a:rPr lang="en-US" sz="1800" dirty="0"/>
              <a:t> to create 2-mm  .</a:t>
            </a:r>
            <a:r>
              <a:rPr lang="en-US" sz="1800" dirty="0" err="1"/>
              <a:t>vtc</a:t>
            </a:r>
            <a:endParaRPr lang="en-US" sz="1800" dirty="0"/>
          </a:p>
          <a:p>
            <a:endParaRPr lang="en-US" sz="1800" dirty="0"/>
          </a:p>
          <a:p>
            <a:pPr marL="457200" indent="-457200">
              <a:buFont typeface="Arial" panose="020B0604020202020204" pitchFamily="34" charset="0"/>
              <a:buChar char="•"/>
            </a:pPr>
            <a:r>
              <a:rPr lang="en-US" sz="1600" dirty="0"/>
              <a:t>white = 1 mm cubes for reference</a:t>
            </a:r>
          </a:p>
          <a:p>
            <a:pPr marL="457200" indent="-457200">
              <a:buFont typeface="Arial" panose="020B0604020202020204" pitchFamily="34" charset="0"/>
              <a:buChar char="•"/>
            </a:pPr>
            <a:r>
              <a:rPr lang="en-US" sz="1600" dirty="0"/>
              <a:t>green = 2.5 mm native </a:t>
            </a:r>
            <a:r>
              <a:rPr lang="en-US" sz="1600" dirty="0" err="1"/>
              <a:t>func</a:t>
            </a:r>
            <a:endParaRPr lang="en-US" sz="1600" dirty="0"/>
          </a:p>
          <a:p>
            <a:pPr marL="457200" indent="-457200">
              <a:buFont typeface="Arial" panose="020B0604020202020204" pitchFamily="34" charset="0"/>
              <a:buChar char="•"/>
            </a:pPr>
            <a:r>
              <a:rPr lang="en-US" sz="1600" dirty="0"/>
              <a:t>red = 2 mm resampled </a:t>
            </a:r>
            <a:r>
              <a:rPr lang="en-US" sz="1600" dirty="0" err="1"/>
              <a:t>func</a:t>
            </a:r>
            <a:endParaRPr lang="en-US" sz="1600" dirty="0"/>
          </a:p>
          <a:p>
            <a:pPr marL="457200" indent="-457200">
              <a:buFont typeface="Arial" panose="020B0604020202020204" pitchFamily="34" charset="0"/>
              <a:buChar char="•"/>
            </a:pPr>
            <a:endParaRPr lang="en-US" sz="1600" dirty="0"/>
          </a:p>
          <a:p>
            <a:pPr marL="457200" indent="-457200">
              <a:buFont typeface="Arial" panose="020B0604020202020204" pitchFamily="34" charset="0"/>
              <a:buChar char="•"/>
            </a:pPr>
            <a:r>
              <a:rPr lang="en-US" sz="1600" dirty="0"/>
              <a:t>e.g., highlighted red voxel can be derived from weighted combination of green voxels: (1 x </a:t>
            </a:r>
            <a:r>
              <a:rPr lang="en-US" sz="1600" dirty="0">
                <a:solidFill>
                  <a:srgbClr val="00CD99"/>
                </a:solidFill>
              </a:rPr>
              <a:t>lower left </a:t>
            </a:r>
            <a:r>
              <a:rPr lang="en-US" sz="1600" dirty="0"/>
              <a:t>+ 3  x </a:t>
            </a:r>
            <a:r>
              <a:rPr lang="en-US" sz="1600" dirty="0">
                <a:solidFill>
                  <a:srgbClr val="00FC92"/>
                </a:solidFill>
              </a:rPr>
              <a:t>lower right</a:t>
            </a:r>
            <a:r>
              <a:rPr lang="en-US" sz="1600" dirty="0"/>
              <a:t>)/4</a:t>
            </a:r>
          </a:p>
        </p:txBody>
      </p:sp>
      <p:sp>
        <p:nvSpPr>
          <p:cNvPr id="136" name="Right Arrow 135">
            <a:extLst>
              <a:ext uri="{FF2B5EF4-FFF2-40B4-BE49-F238E27FC236}">
                <a16:creationId xmlns:a16="http://schemas.microsoft.com/office/drawing/2014/main" id="{5A65042E-025B-7645-8F81-7B563AF854A2}"/>
              </a:ext>
            </a:extLst>
          </p:cNvPr>
          <p:cNvSpPr/>
          <p:nvPr/>
        </p:nvSpPr>
        <p:spPr bwMode="auto">
          <a:xfrm>
            <a:off x="2398490" y="5860827"/>
            <a:ext cx="2232248" cy="239703"/>
          </a:xfrm>
          <a:prstGeom prst="right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902699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9">
            <a:extLst>
              <a:ext uri="{FF2B5EF4-FFF2-40B4-BE49-F238E27FC236}">
                <a16:creationId xmlns:a16="http://schemas.microsoft.com/office/drawing/2014/main" id="{94FEFECF-FFCA-4C68-A556-A69AE444ACAA}"/>
              </a:ext>
            </a:extLst>
          </p:cNvPr>
          <p:cNvSpPr txBox="1">
            <a:spLocks noChangeArrowheads="1"/>
          </p:cNvSpPr>
          <p:nvPr/>
        </p:nvSpPr>
        <p:spPr bwMode="auto">
          <a:xfrm>
            <a:off x="2293610" y="998808"/>
            <a:ext cx="742511" cy="45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en-US" altLang="en-US" sz="2367">
                <a:solidFill>
                  <a:srgbClr val="00FFFF"/>
                </a:solidFill>
              </a:rPr>
              <a:t>MRI</a:t>
            </a:r>
            <a:endParaRPr lang="en-US" altLang="en-US" sz="2367">
              <a:solidFill>
                <a:srgbClr val="00FFFF"/>
              </a:solidFill>
              <a:latin typeface="Times" panose="02020603050405020304" pitchFamily="18" charset="0"/>
            </a:endParaRPr>
          </a:p>
        </p:txBody>
      </p:sp>
      <p:sp>
        <p:nvSpPr>
          <p:cNvPr id="23554" name="Text Box 10">
            <a:extLst>
              <a:ext uri="{FF2B5EF4-FFF2-40B4-BE49-F238E27FC236}">
                <a16:creationId xmlns:a16="http://schemas.microsoft.com/office/drawing/2014/main" id="{1F0F786C-8877-4B4D-A62A-F555B10999A0}"/>
              </a:ext>
            </a:extLst>
          </p:cNvPr>
          <p:cNvSpPr txBox="1">
            <a:spLocks noChangeArrowheads="1"/>
          </p:cNvSpPr>
          <p:nvPr/>
        </p:nvSpPr>
        <p:spPr bwMode="auto">
          <a:xfrm>
            <a:off x="5708432" y="998808"/>
            <a:ext cx="827470" cy="45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en-US" altLang="en-US" sz="2367">
                <a:solidFill>
                  <a:srgbClr val="00FFFF"/>
                </a:solidFill>
              </a:rPr>
              <a:t>fMRI</a:t>
            </a:r>
            <a:endParaRPr lang="en-US" altLang="en-US" sz="2367">
              <a:solidFill>
                <a:srgbClr val="00FFFF"/>
              </a:solidFill>
              <a:latin typeface="Times" panose="02020603050405020304" pitchFamily="18" charset="0"/>
            </a:endParaRPr>
          </a:p>
        </p:txBody>
      </p:sp>
      <p:sp>
        <p:nvSpPr>
          <p:cNvPr id="114705" name="Rectangle 17">
            <a:extLst>
              <a:ext uri="{FF2B5EF4-FFF2-40B4-BE49-F238E27FC236}">
                <a16:creationId xmlns:a16="http://schemas.microsoft.com/office/drawing/2014/main" id="{0E5C109E-7687-46B7-A0B4-F14B70BC2D30}"/>
              </a:ext>
            </a:extLst>
          </p:cNvPr>
          <p:cNvSpPr>
            <a:spLocks noChangeArrowheads="1"/>
          </p:cNvSpPr>
          <p:nvPr/>
        </p:nvSpPr>
        <p:spPr bwMode="auto">
          <a:xfrm>
            <a:off x="1791451" y="3429827"/>
            <a:ext cx="1928619" cy="36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txBody>
          <a:bodyPr>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en-US" altLang="en-US" sz="1776"/>
              <a:t>One 3D volume</a:t>
            </a:r>
          </a:p>
        </p:txBody>
      </p:sp>
      <p:sp>
        <p:nvSpPr>
          <p:cNvPr id="114706" name="Rectangle 18">
            <a:extLst>
              <a:ext uri="{FF2B5EF4-FFF2-40B4-BE49-F238E27FC236}">
                <a16:creationId xmlns:a16="http://schemas.microsoft.com/office/drawing/2014/main" id="{219A7B18-1206-4E5D-A3BF-A35DFB481F92}"/>
              </a:ext>
            </a:extLst>
          </p:cNvPr>
          <p:cNvSpPr>
            <a:spLocks noChangeArrowheads="1"/>
          </p:cNvSpPr>
          <p:nvPr/>
        </p:nvSpPr>
        <p:spPr bwMode="auto">
          <a:xfrm>
            <a:off x="5172730" y="4556920"/>
            <a:ext cx="3908470" cy="63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txBody>
          <a:bodyPr>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en-US" altLang="en-US" sz="1776"/>
              <a:t>series of 3D volumes (i.e., 4D data)</a:t>
            </a:r>
          </a:p>
          <a:p>
            <a:pPr algn="ctr">
              <a:spcBef>
                <a:spcPct val="0"/>
              </a:spcBef>
              <a:buFontTx/>
              <a:buNone/>
              <a:defRPr/>
            </a:pPr>
            <a:r>
              <a:rPr lang="en-US" altLang="en-US" sz="1776"/>
              <a:t>(e.g., every 2 sec for 5 mins)</a:t>
            </a:r>
          </a:p>
        </p:txBody>
      </p:sp>
      <p:sp>
        <p:nvSpPr>
          <p:cNvPr id="114707" name="Rectangle 19">
            <a:extLst>
              <a:ext uri="{FF2B5EF4-FFF2-40B4-BE49-F238E27FC236}">
                <a16:creationId xmlns:a16="http://schemas.microsoft.com/office/drawing/2014/main" id="{F7E0B69C-AE92-4E55-8CAA-EFB28AE2751D}"/>
              </a:ext>
            </a:extLst>
          </p:cNvPr>
          <p:cNvSpPr>
            <a:spLocks noChangeArrowheads="1"/>
          </p:cNvSpPr>
          <p:nvPr/>
        </p:nvSpPr>
        <p:spPr bwMode="auto">
          <a:xfrm>
            <a:off x="287558" y="1250008"/>
            <a:ext cx="1913745" cy="63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txBody>
          <a:bodyPr>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en-US" altLang="en-US" sz="1776"/>
              <a:t>high resolution</a:t>
            </a:r>
          </a:p>
          <a:p>
            <a:pPr algn="ctr">
              <a:spcBef>
                <a:spcPct val="0"/>
              </a:spcBef>
              <a:buFontTx/>
              <a:buNone/>
              <a:defRPr/>
            </a:pPr>
            <a:r>
              <a:rPr lang="en-US" altLang="en-US" sz="1776"/>
              <a:t>(1 mm)</a:t>
            </a:r>
          </a:p>
        </p:txBody>
      </p:sp>
      <p:sp>
        <p:nvSpPr>
          <p:cNvPr id="114708" name="Rectangle 20">
            <a:extLst>
              <a:ext uri="{FF2B5EF4-FFF2-40B4-BE49-F238E27FC236}">
                <a16:creationId xmlns:a16="http://schemas.microsoft.com/office/drawing/2014/main" id="{156FB549-EB51-446B-B0F2-7FB2E7E54975}"/>
              </a:ext>
            </a:extLst>
          </p:cNvPr>
          <p:cNvSpPr>
            <a:spLocks noChangeArrowheads="1"/>
          </p:cNvSpPr>
          <p:nvPr/>
        </p:nvSpPr>
        <p:spPr bwMode="auto">
          <a:xfrm>
            <a:off x="6524582" y="1173987"/>
            <a:ext cx="2556619" cy="63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txBody>
          <a:bodyPr>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en-US" altLang="en-US" sz="1776" dirty="0"/>
              <a:t>low resolution</a:t>
            </a:r>
          </a:p>
          <a:p>
            <a:pPr algn="ctr">
              <a:spcBef>
                <a:spcPct val="0"/>
              </a:spcBef>
              <a:buFontTx/>
              <a:buNone/>
              <a:defRPr/>
            </a:pPr>
            <a:r>
              <a:rPr lang="en-US" altLang="en-US" sz="1776" dirty="0"/>
              <a:t>(~2.5-3 mm)</a:t>
            </a:r>
          </a:p>
        </p:txBody>
      </p:sp>
      <p:sp>
        <p:nvSpPr>
          <p:cNvPr id="114710" name="Text Box 22">
            <a:extLst>
              <a:ext uri="{FF2B5EF4-FFF2-40B4-BE49-F238E27FC236}">
                <a16:creationId xmlns:a16="http://schemas.microsoft.com/office/drawing/2014/main" id="{46BC8996-5AA8-4FAF-9974-C1279FEC868E}"/>
              </a:ext>
            </a:extLst>
          </p:cNvPr>
          <p:cNvSpPr txBox="1">
            <a:spLocks noChangeArrowheads="1"/>
          </p:cNvSpPr>
          <p:nvPr/>
        </p:nvSpPr>
        <p:spPr bwMode="auto">
          <a:xfrm rot="2018592">
            <a:off x="8326720" y="4177404"/>
            <a:ext cx="487634" cy="45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US" altLang="en-US" sz="2367">
                <a:solidFill>
                  <a:srgbClr val="FFFFFF"/>
                </a:solidFill>
                <a:latin typeface="Times New Roman" panose="02020603050405020304" pitchFamily="18" charset="0"/>
              </a:rPr>
              <a:t>…</a:t>
            </a:r>
          </a:p>
        </p:txBody>
      </p:sp>
      <p:pic>
        <p:nvPicPr>
          <p:cNvPr id="10253" name="Picture 23">
            <a:extLst>
              <a:ext uri="{FF2B5EF4-FFF2-40B4-BE49-F238E27FC236}">
                <a16:creationId xmlns:a16="http://schemas.microsoft.com/office/drawing/2014/main" id="{A4C5FC3E-A90D-481F-9AD0-BA5D3C7A471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24974" y="1550053"/>
            <a:ext cx="2397225" cy="1864856"/>
          </a:xfrm>
          <a:prstGeom prst="roundRect">
            <a:avLst>
              <a:gd name="adj" fmla="val 33316"/>
            </a:avLst>
          </a:prstGeom>
          <a:ln>
            <a:noFill/>
          </a:ln>
          <a:effectLst>
            <a:outerShdw blurRad="190500" algn="tl" rotWithShape="0">
              <a:srgbClr val="000000">
                <a:alpha val="70000"/>
              </a:srgbClr>
            </a:outerShdw>
          </a:effectLst>
        </p:spPr>
      </p:pic>
      <p:pic>
        <p:nvPicPr>
          <p:cNvPr id="10254" name="Picture 24">
            <a:extLst>
              <a:ext uri="{FF2B5EF4-FFF2-40B4-BE49-F238E27FC236}">
                <a16:creationId xmlns:a16="http://schemas.microsoft.com/office/drawing/2014/main" id="{4358D8EE-C475-4F84-AEB3-3AC6FB59DB3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22317" y="1535961"/>
            <a:ext cx="2295448" cy="1893040"/>
          </a:xfrm>
          <a:prstGeom prst="roundRect">
            <a:avLst/>
          </a:prstGeom>
          <a:ln w="28575" cap="sq">
            <a:solidFill>
              <a:schemeClr val="bg2"/>
            </a:solidFill>
            <a:miter lim="800000"/>
          </a:ln>
          <a:effectLst>
            <a:outerShdw blurRad="57150" dist="50800" dir="2700000" algn="tl" rotWithShape="0">
              <a:srgbClr val="000000">
                <a:alpha val="40000"/>
              </a:srgbClr>
            </a:outerShdw>
          </a:effectLst>
        </p:spPr>
      </p:pic>
      <p:pic>
        <p:nvPicPr>
          <p:cNvPr id="27" name="Picture 24">
            <a:extLst>
              <a:ext uri="{FF2B5EF4-FFF2-40B4-BE49-F238E27FC236}">
                <a16:creationId xmlns:a16="http://schemas.microsoft.com/office/drawing/2014/main" id="{F7E295A7-6AC3-4E35-98CC-A6DDE99C7CD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23580" y="2031533"/>
            <a:ext cx="2295448" cy="1893041"/>
          </a:xfrm>
          <a:prstGeom prst="roundRect">
            <a:avLst/>
          </a:prstGeom>
          <a:ln w="28575" cap="sq">
            <a:solidFill>
              <a:schemeClr val="bg2"/>
            </a:solidFill>
            <a:miter lim="800000"/>
          </a:ln>
          <a:effectLst>
            <a:outerShdw blurRad="57150" dist="50800" dir="2700000" algn="tl" rotWithShape="0">
              <a:srgbClr val="000000">
                <a:alpha val="40000"/>
              </a:srgbClr>
            </a:outerShdw>
          </a:effectLst>
        </p:spPr>
      </p:pic>
      <p:pic>
        <p:nvPicPr>
          <p:cNvPr id="28" name="Picture 24">
            <a:extLst>
              <a:ext uri="{FF2B5EF4-FFF2-40B4-BE49-F238E27FC236}">
                <a16:creationId xmlns:a16="http://schemas.microsoft.com/office/drawing/2014/main" id="{746D336E-14EC-4ACA-B76A-DCC53E03712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924844" y="2527105"/>
            <a:ext cx="2295448" cy="1893041"/>
          </a:xfrm>
          <a:prstGeom prst="roundRect">
            <a:avLst/>
          </a:prstGeom>
          <a:ln w="28575" cap="sq">
            <a:solidFill>
              <a:schemeClr val="bg2"/>
            </a:solidFill>
            <a:miter lim="800000"/>
          </a:ln>
          <a:effectLst>
            <a:outerShdw blurRad="57150" dist="50800" dir="2700000" algn="tl" rotWithShape="0">
              <a:srgbClr val="000000">
                <a:alpha val="40000"/>
              </a:srgbClr>
            </a:outerShdw>
          </a:effectLst>
        </p:spPr>
      </p:pic>
      <p:sp>
        <p:nvSpPr>
          <p:cNvPr id="23564" name="Title 14">
            <a:extLst>
              <a:ext uri="{FF2B5EF4-FFF2-40B4-BE49-F238E27FC236}">
                <a16:creationId xmlns:a16="http://schemas.microsoft.com/office/drawing/2014/main" id="{D6E521A9-3241-4A48-874B-D9B99806E2DD}"/>
              </a:ext>
            </a:extLst>
          </p:cNvPr>
          <p:cNvSpPr>
            <a:spLocks noGrp="1"/>
          </p:cNvSpPr>
          <p:nvPr>
            <p:ph type="title"/>
          </p:nvPr>
        </p:nvSpPr>
        <p:spPr/>
        <p:txBody>
          <a:bodyPr/>
          <a:lstStyle/>
          <a:p>
            <a:pPr>
              <a:defRPr/>
            </a:pPr>
            <a:r>
              <a:rPr lang="en-US" altLang="en-US" sz="3156">
                <a:ea typeface="ＭＳ Ｐゴシック" panose="020B0600070205080204" pitchFamily="34" charset="-128"/>
              </a:rPr>
              <a:t>MRI vs. fMRI</a:t>
            </a:r>
          </a:p>
        </p:txBody>
      </p:sp>
    </p:spTree>
    <p:extLst>
      <p:ext uri="{BB962C8B-B14F-4D97-AF65-F5344CB8AC3E}">
        <p14:creationId xmlns:p14="http://schemas.microsoft.com/office/powerpoint/2010/main" val="2585638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707"/>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14708"/>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4705"/>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nodeType="afterEffect">
                                  <p:stCondLst>
                                    <p:cond delay="500"/>
                                  </p:stCondLst>
                                  <p:childTnLst>
                                    <p:set>
                                      <p:cBhvr>
                                        <p:cTn id="20" dur="1" fill="hold">
                                          <p:stCondLst>
                                            <p:cond delay="0"/>
                                          </p:stCondLst>
                                        </p:cTn>
                                        <p:tgtEl>
                                          <p:spTgt spid="28"/>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500"/>
                                  </p:stCondLst>
                                  <p:childTnLst>
                                    <p:set>
                                      <p:cBhvr>
                                        <p:cTn id="23" dur="1" fill="hold">
                                          <p:stCondLst>
                                            <p:cond delay="0"/>
                                          </p:stCondLst>
                                        </p:cTn>
                                        <p:tgtEl>
                                          <p:spTgt spid="114710"/>
                                        </p:tgtEl>
                                        <p:attrNameLst>
                                          <p:attrName>style.visibility</p:attrName>
                                        </p:attrNameLst>
                                      </p:cBhvr>
                                      <p:to>
                                        <p:strVal val="visible"/>
                                      </p:to>
                                    </p:set>
                                  </p:childTnLst>
                                </p:cTn>
                              </p:par>
                            </p:childTnLst>
                          </p:cTn>
                        </p:par>
                        <p:par>
                          <p:cTn id="24" fill="hold" nodeType="afterGroup">
                            <p:stCondLst>
                              <p:cond delay="1000"/>
                            </p:stCondLst>
                            <p:childTnLst>
                              <p:par>
                                <p:cTn id="25" presetID="1" presetClass="entr" presetSubtype="0" fill="hold" grpId="0" nodeType="afterEffect">
                                  <p:stCondLst>
                                    <p:cond delay="500"/>
                                  </p:stCondLst>
                                  <p:childTnLst>
                                    <p:set>
                                      <p:cBhvr>
                                        <p:cTn id="26" dur="1" fill="hold">
                                          <p:stCondLst>
                                            <p:cond delay="0"/>
                                          </p:stCondLst>
                                        </p:cTn>
                                        <p:tgtEl>
                                          <p:spTgt spid="114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05" grpId="0"/>
      <p:bldP spid="114706" grpId="0"/>
      <p:bldP spid="114707" grpId="0"/>
      <p:bldP spid="114708" grpId="0"/>
      <p:bldP spid="1147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8E148-1111-2F43-9A93-9DDD6FB653CA}"/>
              </a:ext>
            </a:extLst>
          </p:cNvPr>
          <p:cNvSpPr>
            <a:spLocks noGrp="1"/>
          </p:cNvSpPr>
          <p:nvPr>
            <p:ph type="title"/>
          </p:nvPr>
        </p:nvSpPr>
        <p:spPr>
          <a:xfrm>
            <a:off x="685800" y="152400"/>
            <a:ext cx="7772400" cy="579438"/>
          </a:xfrm>
        </p:spPr>
        <p:txBody>
          <a:bodyPr/>
          <a:lstStyle/>
          <a:p>
            <a:r>
              <a:rPr lang="en-US" dirty="0"/>
              <a:t>Spot the Differences</a:t>
            </a:r>
          </a:p>
        </p:txBody>
      </p:sp>
      <p:pic>
        <p:nvPicPr>
          <p:cNvPr id="6" name="Picture 5">
            <a:extLst>
              <a:ext uri="{FF2B5EF4-FFF2-40B4-BE49-F238E27FC236}">
                <a16:creationId xmlns:a16="http://schemas.microsoft.com/office/drawing/2014/main" id="{8DC0F0C8-0ED3-E34D-8B97-C0721FAB7898}"/>
              </a:ext>
            </a:extLst>
          </p:cNvPr>
          <p:cNvPicPr>
            <a:picLocks noChangeAspect="1"/>
          </p:cNvPicPr>
          <p:nvPr/>
        </p:nvPicPr>
        <p:blipFill>
          <a:blip r:embed="rId2"/>
          <a:stretch>
            <a:fillRect/>
          </a:stretch>
        </p:blipFill>
        <p:spPr>
          <a:xfrm>
            <a:off x="4716016" y="1340768"/>
            <a:ext cx="4099140" cy="4077072"/>
          </a:xfrm>
          <a:prstGeom prst="rect">
            <a:avLst/>
          </a:prstGeom>
        </p:spPr>
      </p:pic>
      <p:pic>
        <p:nvPicPr>
          <p:cNvPr id="7" name="Picture 6">
            <a:extLst>
              <a:ext uri="{FF2B5EF4-FFF2-40B4-BE49-F238E27FC236}">
                <a16:creationId xmlns:a16="http://schemas.microsoft.com/office/drawing/2014/main" id="{1696F00D-9398-C74C-809F-62EBD8B19BB7}"/>
              </a:ext>
            </a:extLst>
          </p:cNvPr>
          <p:cNvPicPr>
            <a:picLocks noChangeAspect="1"/>
          </p:cNvPicPr>
          <p:nvPr/>
        </p:nvPicPr>
        <p:blipFill>
          <a:blip r:embed="rId3"/>
          <a:stretch>
            <a:fillRect/>
          </a:stretch>
        </p:blipFill>
        <p:spPr>
          <a:xfrm>
            <a:off x="405492" y="1345336"/>
            <a:ext cx="4089036" cy="4072504"/>
          </a:xfrm>
          <a:prstGeom prst="rect">
            <a:avLst/>
          </a:prstGeom>
        </p:spPr>
      </p:pic>
    </p:spTree>
    <p:extLst>
      <p:ext uri="{BB962C8B-B14F-4D97-AF65-F5344CB8AC3E}">
        <p14:creationId xmlns:p14="http://schemas.microsoft.com/office/powerpoint/2010/main" val="37441532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AB6B75-8749-7544-860F-5102B4129B4C}"/>
              </a:ext>
            </a:extLst>
          </p:cNvPr>
          <p:cNvSpPr>
            <a:spLocks noGrp="1"/>
          </p:cNvSpPr>
          <p:nvPr>
            <p:ph type="title"/>
          </p:nvPr>
        </p:nvSpPr>
        <p:spPr/>
        <p:txBody>
          <a:bodyPr/>
          <a:lstStyle/>
          <a:p>
            <a:r>
              <a:rPr lang="en-US" dirty="0"/>
              <a:t>T1, T2 and T2*</a:t>
            </a:r>
          </a:p>
        </p:txBody>
      </p:sp>
      <p:sp>
        <p:nvSpPr>
          <p:cNvPr id="4" name="Content Placeholder 3">
            <a:extLst>
              <a:ext uri="{FF2B5EF4-FFF2-40B4-BE49-F238E27FC236}">
                <a16:creationId xmlns:a16="http://schemas.microsoft.com/office/drawing/2014/main" id="{FE97499F-67C3-5047-A968-21E9DB78DFC8}"/>
              </a:ext>
            </a:extLst>
          </p:cNvPr>
          <p:cNvSpPr>
            <a:spLocks noGrp="1"/>
          </p:cNvSpPr>
          <p:nvPr>
            <p:ph idx="1"/>
          </p:nvPr>
        </p:nvSpPr>
        <p:spPr/>
        <p:txBody>
          <a:bodyPr/>
          <a:lstStyle/>
          <a:p>
            <a:r>
              <a:rPr lang="en-US" sz="1800" dirty="0"/>
              <a:t>T1 = “tee one” = anatomical scan, normal contrast (GM darker than WM), typical anatomical for </a:t>
            </a:r>
            <a:r>
              <a:rPr lang="en-US" sz="1800" dirty="0" err="1"/>
              <a:t>cogneuro</a:t>
            </a:r>
            <a:r>
              <a:rPr lang="en-US" sz="1800" dirty="0"/>
              <a:t> </a:t>
            </a:r>
            <a:r>
              <a:rPr lang="en-US" sz="1800" dirty="0" err="1"/>
              <a:t>expts</a:t>
            </a:r>
            <a:endParaRPr lang="en-US" sz="1800" dirty="0"/>
          </a:p>
          <a:p>
            <a:r>
              <a:rPr lang="en-US" sz="1800" dirty="0"/>
              <a:t>T2 = “tee two” = anatomical scan, reverse contrast (GM brighter than WM), used in clinical scan and animal scans because sometimes it can give better contrast between tissues (e.g., tumor vs. normal tissue, GM vs. WM), susceptibility artifacts</a:t>
            </a:r>
          </a:p>
          <a:p>
            <a:r>
              <a:rPr lang="en-US" sz="1800" dirty="0"/>
              <a:t>T2* = “tee two star” = functional scan (usually EPI), reverse contrast (GM brighter than WM), susceptibility artifacts, sensitive to BOLD (which is a fine-scale susceptibility artifact)</a:t>
            </a:r>
          </a:p>
        </p:txBody>
      </p:sp>
      <p:pic>
        <p:nvPicPr>
          <p:cNvPr id="1026" name="Picture 2" descr="MRI Basics">
            <a:extLst>
              <a:ext uri="{FF2B5EF4-FFF2-40B4-BE49-F238E27FC236}">
                <a16:creationId xmlns:a16="http://schemas.microsoft.com/office/drawing/2014/main" id="{CC3904DF-4E81-614F-A3E2-8ECB206D0640}"/>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1115615" y="3727820"/>
            <a:ext cx="2364944"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RI technique - Startradiology">
            <a:extLst>
              <a:ext uri="{FF2B5EF4-FFF2-40B4-BE49-F238E27FC236}">
                <a16:creationId xmlns:a16="http://schemas.microsoft.com/office/drawing/2014/main" id="{17C96BC4-06CA-AE44-B9DA-1F1D0640768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9632" y="5301208"/>
            <a:ext cx="2170435" cy="144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D64ACA0-164E-DA49-8EEF-A6B68973A72F}"/>
              </a:ext>
            </a:extLst>
          </p:cNvPr>
          <p:cNvSpPr txBox="1"/>
          <p:nvPr/>
        </p:nvSpPr>
        <p:spPr>
          <a:xfrm>
            <a:off x="3635896" y="5517232"/>
            <a:ext cx="1008112" cy="523220"/>
          </a:xfrm>
          <a:prstGeom prst="rect">
            <a:avLst/>
          </a:prstGeom>
          <a:noFill/>
        </p:spPr>
        <p:txBody>
          <a:bodyPr wrap="square" rtlCol="0">
            <a:spAutoFit/>
          </a:bodyPr>
          <a:lstStyle/>
          <a:p>
            <a:pPr algn="ctr"/>
            <a:r>
              <a:rPr lang="en-US" sz="1400" i="1" dirty="0"/>
              <a:t>tumor in T1 vs. T2</a:t>
            </a:r>
          </a:p>
        </p:txBody>
      </p:sp>
      <p:pic>
        <p:nvPicPr>
          <p:cNvPr id="1030" name="Picture 6" descr="Magnetism - Questions and Answers in MRI">
            <a:extLst>
              <a:ext uri="{FF2B5EF4-FFF2-40B4-BE49-F238E27FC236}">
                <a16:creationId xmlns:a16="http://schemas.microsoft.com/office/drawing/2014/main" id="{50AFEBA3-56B1-0A46-B213-3FC3D4E088F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40152" y="4078684"/>
            <a:ext cx="1630551" cy="206084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3CFB26C-9690-6D42-9A96-CE27A26C8EA7}"/>
              </a:ext>
            </a:extLst>
          </p:cNvPr>
          <p:cNvSpPr txBox="1"/>
          <p:nvPr/>
        </p:nvSpPr>
        <p:spPr>
          <a:xfrm>
            <a:off x="3563888" y="4149080"/>
            <a:ext cx="1008112" cy="738664"/>
          </a:xfrm>
          <a:prstGeom prst="rect">
            <a:avLst/>
          </a:prstGeom>
          <a:noFill/>
        </p:spPr>
        <p:txBody>
          <a:bodyPr wrap="square" rtlCol="0">
            <a:spAutoFit/>
          </a:bodyPr>
          <a:lstStyle/>
          <a:p>
            <a:pPr algn="ctr"/>
            <a:r>
              <a:rPr lang="en-US" sz="1400" i="1" dirty="0"/>
              <a:t>normal brain in T1 vs. T2</a:t>
            </a:r>
          </a:p>
        </p:txBody>
      </p:sp>
      <p:sp>
        <p:nvSpPr>
          <p:cNvPr id="12" name="TextBox 11">
            <a:extLst>
              <a:ext uri="{FF2B5EF4-FFF2-40B4-BE49-F238E27FC236}">
                <a16:creationId xmlns:a16="http://schemas.microsoft.com/office/drawing/2014/main" id="{69F544D1-45DF-7B44-9C7F-966F5EF0F94E}"/>
              </a:ext>
            </a:extLst>
          </p:cNvPr>
          <p:cNvSpPr txBox="1"/>
          <p:nvPr/>
        </p:nvSpPr>
        <p:spPr>
          <a:xfrm>
            <a:off x="7598323" y="4088596"/>
            <a:ext cx="1289692" cy="1169551"/>
          </a:xfrm>
          <a:prstGeom prst="rect">
            <a:avLst/>
          </a:prstGeom>
          <a:noFill/>
        </p:spPr>
        <p:txBody>
          <a:bodyPr wrap="square" rtlCol="0">
            <a:spAutoFit/>
          </a:bodyPr>
          <a:lstStyle/>
          <a:p>
            <a:pPr algn="ctr"/>
            <a:r>
              <a:rPr lang="en-US" sz="1400" i="1" dirty="0"/>
              <a:t>normal brain in T2*, showing susceptibility artifacts</a:t>
            </a:r>
          </a:p>
        </p:txBody>
      </p:sp>
    </p:spTree>
    <p:extLst>
      <p:ext uri="{BB962C8B-B14F-4D97-AF65-F5344CB8AC3E}">
        <p14:creationId xmlns:p14="http://schemas.microsoft.com/office/powerpoint/2010/main" val="4293826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Title 1"/>
          <p:cNvSpPr>
            <a:spLocks noGrp="1"/>
          </p:cNvSpPr>
          <p:nvPr>
            <p:ph type="title"/>
          </p:nvPr>
        </p:nvSpPr>
        <p:spPr/>
        <p:txBody>
          <a:bodyPr/>
          <a:lstStyle/>
          <a:p>
            <a:r>
              <a:rPr lang="en-US" altLang="en-US"/>
              <a:t>Data Organization</a:t>
            </a:r>
          </a:p>
        </p:txBody>
      </p:sp>
      <p:sp>
        <p:nvSpPr>
          <p:cNvPr id="267266" name="TextBox 6"/>
          <p:cNvSpPr txBox="1">
            <a:spLocks noChangeArrowheads="1"/>
          </p:cNvSpPr>
          <p:nvPr/>
        </p:nvSpPr>
        <p:spPr bwMode="auto">
          <a:xfrm>
            <a:off x="395288" y="4365625"/>
            <a:ext cx="76327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eaLnBrk="1" hangingPunct="1">
              <a:buFontTx/>
              <a:buChar char="•"/>
            </a:pPr>
            <a:r>
              <a:rPr lang="en-US" altLang="en-US" sz="2000" dirty="0"/>
              <a:t>Anatomical or functional data files are basically just matrices of intensity values</a:t>
            </a:r>
          </a:p>
          <a:p>
            <a:pPr eaLnBrk="1" hangingPunct="1">
              <a:buFontTx/>
              <a:buChar char="•"/>
            </a:pPr>
            <a:r>
              <a:rPr lang="en-US" altLang="en-US" sz="2000" dirty="0"/>
              <a:t>Matrices may be 2D for single slices or 3D for one volume or 4D for series of volumes</a:t>
            </a:r>
          </a:p>
        </p:txBody>
      </p:sp>
      <p:grpSp>
        <p:nvGrpSpPr>
          <p:cNvPr id="267267" name="Group 9"/>
          <p:cNvGrpSpPr>
            <a:grpSpLocks/>
          </p:cNvGrpSpPr>
          <p:nvPr/>
        </p:nvGrpSpPr>
        <p:grpSpPr bwMode="auto">
          <a:xfrm>
            <a:off x="2627313" y="981075"/>
            <a:ext cx="4148137" cy="3116263"/>
            <a:chOff x="4716016" y="1052736"/>
            <a:chExt cx="4147592" cy="3116089"/>
          </a:xfrm>
        </p:grpSpPr>
        <p:pic>
          <p:nvPicPr>
            <p:cNvPr id="267268" name="Picture 3" descr="Screen Shot 2013-01-27 at 8.13.35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16016" y="1052736"/>
              <a:ext cx="4147592" cy="269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9" name="Text Box 4"/>
            <p:cNvSpPr txBox="1">
              <a:spLocks noChangeArrowheads="1"/>
            </p:cNvSpPr>
            <p:nvPr/>
          </p:nvSpPr>
          <p:spPr bwMode="auto">
            <a:xfrm>
              <a:off x="5508104" y="3861048"/>
              <a:ext cx="28094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95300" indent="-495300">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eaLnBrk="1" hangingPunct="1"/>
              <a:r>
                <a:rPr lang="en-US" altLang="en-US" sz="1400" i="1"/>
                <a:t>Image from Poldrack et al., 2011</a:t>
              </a:r>
            </a:p>
          </p:txBody>
        </p:sp>
      </p:grpSp>
    </p:spTree>
    <p:extLst>
      <p:ext uri="{BB962C8B-B14F-4D97-AF65-F5344CB8AC3E}">
        <p14:creationId xmlns:p14="http://schemas.microsoft.com/office/powerpoint/2010/main" val="2391341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Title 1"/>
          <p:cNvSpPr>
            <a:spLocks noGrp="1"/>
          </p:cNvSpPr>
          <p:nvPr>
            <p:ph type="title"/>
          </p:nvPr>
        </p:nvSpPr>
        <p:spPr/>
        <p:txBody>
          <a:bodyPr/>
          <a:lstStyle/>
          <a:p>
            <a:r>
              <a:rPr lang="en-US" altLang="en-US"/>
              <a:t>Header Information</a:t>
            </a:r>
          </a:p>
        </p:txBody>
      </p:sp>
      <p:pic>
        <p:nvPicPr>
          <p:cNvPr id="268290" name="Picture 3" descr="Screen Shot 2014-09-24 at 6.19.17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95288" y="2276475"/>
            <a:ext cx="8115300"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1" name="Rectangle 4"/>
          <p:cNvSpPr>
            <a:spLocks noChangeArrowheads="1"/>
          </p:cNvSpPr>
          <p:nvPr/>
        </p:nvSpPr>
        <p:spPr bwMode="auto">
          <a:xfrm>
            <a:off x="468313" y="765175"/>
            <a:ext cx="82073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128"/>
              </a:defRPr>
            </a:lvl1pPr>
            <a:lvl2pPr>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eaLnBrk="1" hangingPunct="1">
              <a:buFontTx/>
              <a:buChar char="•"/>
            </a:pPr>
            <a:r>
              <a:rPr lang="en-US" altLang="en-US" sz="1800" dirty="0"/>
              <a:t> Headers </a:t>
            </a:r>
          </a:p>
          <a:p>
            <a:pPr lvl="1" eaLnBrk="1" hangingPunct="1">
              <a:buFont typeface="Arial" charset="0"/>
              <a:buChar char="•"/>
            </a:pPr>
            <a:r>
              <a:rPr lang="en-US" altLang="en-US" sz="1800" dirty="0"/>
              <a:t> contain info about scanning parameters in structured format</a:t>
            </a:r>
          </a:p>
          <a:p>
            <a:pPr lvl="1" eaLnBrk="1" hangingPunct="1">
              <a:buFont typeface="Arial" charset="0"/>
              <a:buChar char="•"/>
            </a:pPr>
            <a:r>
              <a:rPr lang="en-US" altLang="en-US" sz="1800" dirty="0"/>
              <a:t> may be separate from data (e.g., SPM/Analyze uses separate .</a:t>
            </a:r>
            <a:r>
              <a:rPr lang="en-US" altLang="en-US" sz="1800" dirty="0" err="1"/>
              <a:t>hdr</a:t>
            </a:r>
            <a:r>
              <a:rPr lang="en-US" altLang="en-US" sz="1800" dirty="0"/>
              <a:t> and .</a:t>
            </a:r>
            <a:r>
              <a:rPr lang="en-US" altLang="en-US" sz="1800" dirty="0" err="1"/>
              <a:t>img</a:t>
            </a:r>
            <a:r>
              <a:rPr lang="en-US" altLang="en-US" sz="1800" dirty="0"/>
              <a:t> files) or combined with data (e.g., BV .</a:t>
            </a:r>
            <a:r>
              <a:rPr lang="en-US" altLang="en-US" sz="1800" dirty="0" err="1"/>
              <a:t>vmr</a:t>
            </a:r>
            <a:r>
              <a:rPr lang="en-US" altLang="en-US" sz="1800" dirty="0"/>
              <a:t> file includes both header and data)</a:t>
            </a:r>
          </a:p>
        </p:txBody>
      </p:sp>
    </p:spTree>
    <p:extLst>
      <p:ext uri="{BB962C8B-B14F-4D97-AF65-F5344CB8AC3E}">
        <p14:creationId xmlns:p14="http://schemas.microsoft.com/office/powerpoint/2010/main" val="3433123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p:txBody>
          <a:bodyPr/>
          <a:lstStyle/>
          <a:p>
            <a:r>
              <a:rPr lang="en-US" altLang="en-US"/>
              <a:t>Working With Data</a:t>
            </a:r>
          </a:p>
        </p:txBody>
      </p:sp>
      <p:sp>
        <p:nvSpPr>
          <p:cNvPr id="269314" name="Content Placeholder 2"/>
          <p:cNvSpPr>
            <a:spLocks noGrp="1"/>
          </p:cNvSpPr>
          <p:nvPr>
            <p:ph idx="1"/>
          </p:nvPr>
        </p:nvSpPr>
        <p:spPr>
          <a:xfrm>
            <a:off x="685800" y="914400"/>
            <a:ext cx="8278688" cy="5181600"/>
          </a:xfrm>
        </p:spPr>
        <p:txBody>
          <a:bodyPr/>
          <a:lstStyle/>
          <a:p>
            <a:r>
              <a:rPr lang="en-US" altLang="en-US" sz="2000" dirty="0"/>
              <a:t>Different scanners and packages use different formats</a:t>
            </a:r>
          </a:p>
          <a:p>
            <a:r>
              <a:rPr lang="en-US" altLang="en-US" sz="2000" dirty="0"/>
              <a:t>Examples</a:t>
            </a:r>
          </a:p>
          <a:p>
            <a:pPr lvl="1"/>
            <a:r>
              <a:rPr lang="en-US" altLang="en-US" sz="1600" dirty="0"/>
              <a:t>Siemens: DICOM format (Digital Imaging and Communications in Medicine)</a:t>
            </a:r>
          </a:p>
          <a:p>
            <a:pPr lvl="1"/>
            <a:r>
              <a:rPr lang="en-US" altLang="en-US" sz="1600" dirty="0"/>
              <a:t>SPM: Analyze</a:t>
            </a:r>
          </a:p>
          <a:p>
            <a:pPr lvl="1"/>
            <a:r>
              <a:rPr lang="en-US" altLang="en-US" sz="1600" dirty="0"/>
              <a:t>MNI: MINC</a:t>
            </a:r>
          </a:p>
          <a:p>
            <a:pPr lvl="1"/>
            <a:r>
              <a:rPr lang="en-US" altLang="en-US" sz="1600" dirty="0"/>
              <a:t>Brain Voyager: </a:t>
            </a:r>
            <a:r>
              <a:rPr lang="en-US" altLang="en-US" sz="1600" dirty="0" err="1"/>
              <a:t>vmr</a:t>
            </a:r>
            <a:r>
              <a:rPr lang="en-US" altLang="en-US" sz="1600" dirty="0"/>
              <a:t>, </a:t>
            </a:r>
            <a:r>
              <a:rPr lang="en-US" altLang="en-US" sz="1600" dirty="0" err="1"/>
              <a:t>vtc</a:t>
            </a:r>
            <a:r>
              <a:rPr lang="en-US" altLang="en-US" sz="1600" dirty="0"/>
              <a:t>, etc.</a:t>
            </a:r>
          </a:p>
          <a:p>
            <a:pPr>
              <a:buFontTx/>
              <a:buNone/>
            </a:pPr>
            <a:endParaRPr lang="en-US" altLang="en-US" sz="2000" dirty="0"/>
          </a:p>
          <a:p>
            <a:r>
              <a:rPr lang="en-US" altLang="en-US" sz="2000" dirty="0" err="1"/>
              <a:t>NIfTI</a:t>
            </a:r>
            <a:r>
              <a:rPr lang="en-US" altLang="en-US" sz="2000" dirty="0"/>
              <a:t> (Neuroimaging Informatics Technology Initiative)</a:t>
            </a:r>
          </a:p>
          <a:p>
            <a:pPr lvl="1"/>
            <a:r>
              <a:rPr lang="en-US" altLang="en-US" sz="1600" dirty="0"/>
              <a:t>the new default for file formats</a:t>
            </a:r>
          </a:p>
          <a:p>
            <a:pPr lvl="1"/>
            <a:r>
              <a:rPr lang="en-US" altLang="en-US" sz="1600" dirty="0"/>
              <a:t>commonly used format useful for transferring data between software packages</a:t>
            </a:r>
          </a:p>
          <a:p>
            <a:pPr lvl="1"/>
            <a:r>
              <a:rPr lang="en-US" altLang="en-US" sz="1600" dirty="0"/>
              <a:t>other variants (e.g., </a:t>
            </a:r>
            <a:r>
              <a:rPr lang="en-US" altLang="en-US" sz="1600" dirty="0" err="1"/>
              <a:t>GIfTI</a:t>
            </a:r>
            <a:r>
              <a:rPr lang="en-US" altLang="en-US" sz="1600" dirty="0"/>
              <a:t> for surfaces)</a:t>
            </a:r>
          </a:p>
          <a:p>
            <a:pPr lvl="1"/>
            <a:endParaRPr lang="en-US" altLang="en-US" sz="1600" dirty="0"/>
          </a:p>
          <a:p>
            <a:r>
              <a:rPr lang="en-US" altLang="en-US" sz="2000" dirty="0"/>
              <a:t>Can often hack files (esp. text-only files) faster than modifying via GUIs</a:t>
            </a:r>
          </a:p>
        </p:txBody>
      </p:sp>
    </p:spTree>
    <p:extLst>
      <p:ext uri="{BB962C8B-B14F-4D97-AF65-F5344CB8AC3E}">
        <p14:creationId xmlns:p14="http://schemas.microsoft.com/office/powerpoint/2010/main" val="384568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E9059-C307-B94E-A982-0CA33BDDB202}"/>
              </a:ext>
            </a:extLst>
          </p:cNvPr>
          <p:cNvSpPr>
            <a:spLocks noGrp="1"/>
          </p:cNvSpPr>
          <p:nvPr>
            <p:ph type="title"/>
          </p:nvPr>
        </p:nvSpPr>
        <p:spPr/>
        <p:txBody>
          <a:bodyPr/>
          <a:lstStyle/>
          <a:p>
            <a:r>
              <a:rPr lang="en-US" dirty="0"/>
              <a:t>BIDS = Brain Imaging Data Structure</a:t>
            </a:r>
          </a:p>
        </p:txBody>
      </p:sp>
      <p:pic>
        <p:nvPicPr>
          <p:cNvPr id="4" name="Picture 3">
            <a:extLst>
              <a:ext uri="{FF2B5EF4-FFF2-40B4-BE49-F238E27FC236}">
                <a16:creationId xmlns:a16="http://schemas.microsoft.com/office/drawing/2014/main" id="{D44402A8-FD87-B340-B0FC-3DCAC44BD65B}"/>
              </a:ext>
            </a:extLst>
          </p:cNvPr>
          <p:cNvPicPr>
            <a:picLocks noChangeAspect="1"/>
          </p:cNvPicPr>
          <p:nvPr/>
        </p:nvPicPr>
        <p:blipFill>
          <a:blip r:embed="rId2"/>
          <a:stretch>
            <a:fillRect/>
          </a:stretch>
        </p:blipFill>
        <p:spPr>
          <a:xfrm>
            <a:off x="1503778" y="3647792"/>
            <a:ext cx="5899844" cy="2746237"/>
          </a:xfrm>
          <a:prstGeom prst="rect">
            <a:avLst/>
          </a:prstGeom>
        </p:spPr>
      </p:pic>
      <p:pic>
        <p:nvPicPr>
          <p:cNvPr id="5" name="Picture 4">
            <a:extLst>
              <a:ext uri="{FF2B5EF4-FFF2-40B4-BE49-F238E27FC236}">
                <a16:creationId xmlns:a16="http://schemas.microsoft.com/office/drawing/2014/main" id="{8CCB18A3-09BC-BB44-8A14-E9D606D7F48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907704" y="767080"/>
            <a:ext cx="5091993" cy="2736304"/>
          </a:xfrm>
          <a:prstGeom prst="rect">
            <a:avLst/>
          </a:prstGeom>
        </p:spPr>
      </p:pic>
    </p:spTree>
    <p:extLst>
      <p:ext uri="{BB962C8B-B14F-4D97-AF65-F5344CB8AC3E}">
        <p14:creationId xmlns:p14="http://schemas.microsoft.com/office/powerpoint/2010/main" val="1439734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2D010-8817-424B-9CB4-2BDB0A8B75C9}"/>
              </a:ext>
            </a:extLst>
          </p:cNvPr>
          <p:cNvSpPr>
            <a:spLocks noGrp="1"/>
          </p:cNvSpPr>
          <p:nvPr>
            <p:ph type="title"/>
          </p:nvPr>
        </p:nvSpPr>
        <p:spPr/>
        <p:txBody>
          <a:bodyPr/>
          <a:lstStyle/>
          <a:p>
            <a:r>
              <a:rPr lang="en-US" dirty="0"/>
              <a:t>BIDS</a:t>
            </a:r>
          </a:p>
        </p:txBody>
      </p:sp>
      <p:grpSp>
        <p:nvGrpSpPr>
          <p:cNvPr id="10" name="Group 9">
            <a:extLst>
              <a:ext uri="{FF2B5EF4-FFF2-40B4-BE49-F238E27FC236}">
                <a16:creationId xmlns:a16="http://schemas.microsoft.com/office/drawing/2014/main" id="{F6B3B6CB-ECD2-F24B-992A-70D87ED3D1F9}"/>
              </a:ext>
            </a:extLst>
          </p:cNvPr>
          <p:cNvGrpSpPr/>
          <p:nvPr/>
        </p:nvGrpSpPr>
        <p:grpSpPr>
          <a:xfrm>
            <a:off x="395536" y="906413"/>
            <a:ext cx="8339604" cy="4538811"/>
            <a:chOff x="698500" y="304800"/>
            <a:chExt cx="11305788" cy="6153150"/>
          </a:xfrm>
        </p:grpSpPr>
        <p:pic>
          <p:nvPicPr>
            <p:cNvPr id="5" name="Picture 4">
              <a:extLst>
                <a:ext uri="{FF2B5EF4-FFF2-40B4-BE49-F238E27FC236}">
                  <a16:creationId xmlns:a16="http://schemas.microsoft.com/office/drawing/2014/main" id="{A727B0F0-32B5-EF44-B1BA-437585707461}"/>
                </a:ext>
              </a:extLst>
            </p:cNvPr>
            <p:cNvPicPr>
              <a:picLocks noChangeAspect="1"/>
            </p:cNvPicPr>
            <p:nvPr/>
          </p:nvPicPr>
          <p:blipFill>
            <a:blip r:embed="rId2"/>
            <a:stretch>
              <a:fillRect/>
            </a:stretch>
          </p:blipFill>
          <p:spPr>
            <a:xfrm>
              <a:off x="698500" y="304800"/>
              <a:ext cx="11305788" cy="6153150"/>
            </a:xfrm>
            <a:prstGeom prst="rect">
              <a:avLst/>
            </a:prstGeom>
          </p:spPr>
        </p:pic>
        <p:pic>
          <p:nvPicPr>
            <p:cNvPr id="6" name="Picture 5">
              <a:extLst>
                <a:ext uri="{FF2B5EF4-FFF2-40B4-BE49-F238E27FC236}">
                  <a16:creationId xmlns:a16="http://schemas.microsoft.com/office/drawing/2014/main" id="{8B03D88A-767B-FB46-9D0E-06A3FE2EB22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98500" y="3028950"/>
              <a:ext cx="2520950" cy="352425"/>
            </a:xfrm>
            <a:prstGeom prst="rect">
              <a:avLst/>
            </a:prstGeom>
          </p:spPr>
        </p:pic>
        <p:sp>
          <p:nvSpPr>
            <p:cNvPr id="7" name="Rectangle 6">
              <a:extLst>
                <a:ext uri="{FF2B5EF4-FFF2-40B4-BE49-F238E27FC236}">
                  <a16:creationId xmlns:a16="http://schemas.microsoft.com/office/drawing/2014/main" id="{A5625C98-E221-324A-8A0A-7BD85495B40D}"/>
                </a:ext>
              </a:extLst>
            </p:cNvPr>
            <p:cNvSpPr/>
            <p:nvPr/>
          </p:nvSpPr>
          <p:spPr>
            <a:xfrm>
              <a:off x="698500" y="3381375"/>
              <a:ext cx="2716213" cy="3076575"/>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C264C814-A862-304D-937D-A6A8C5937FBA}"/>
                </a:ext>
              </a:extLst>
            </p:cNvPr>
            <p:cNvSpPr/>
            <p:nvPr/>
          </p:nvSpPr>
          <p:spPr>
            <a:xfrm rot="17698237">
              <a:off x="1668671" y="1685671"/>
              <a:ext cx="2369148" cy="25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04EA8E11-7EEA-314D-8B9B-D403BD5302C7}"/>
                </a:ext>
              </a:extLst>
            </p:cNvPr>
            <p:cNvSpPr/>
            <p:nvPr/>
          </p:nvSpPr>
          <p:spPr>
            <a:xfrm rot="3115731">
              <a:off x="2036343" y="3748757"/>
              <a:ext cx="1835999" cy="25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02790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1D352-C233-1E47-844F-C4D8DB079831}"/>
              </a:ext>
            </a:extLst>
          </p:cNvPr>
          <p:cNvSpPr>
            <a:spLocks noGrp="1"/>
          </p:cNvSpPr>
          <p:nvPr>
            <p:ph type="title"/>
          </p:nvPr>
        </p:nvSpPr>
        <p:spPr/>
        <p:txBody>
          <a:bodyPr/>
          <a:lstStyle/>
          <a:p>
            <a:r>
              <a:rPr lang="en-US" dirty="0"/>
              <a:t>Protocol File</a:t>
            </a:r>
          </a:p>
        </p:txBody>
      </p:sp>
      <p:sp>
        <p:nvSpPr>
          <p:cNvPr id="4" name="TextBox 3">
            <a:extLst>
              <a:ext uri="{FF2B5EF4-FFF2-40B4-BE49-F238E27FC236}">
                <a16:creationId xmlns:a16="http://schemas.microsoft.com/office/drawing/2014/main" id="{D7D727B0-8047-EA48-A961-5D6032F198F2}"/>
              </a:ext>
            </a:extLst>
          </p:cNvPr>
          <p:cNvSpPr txBox="1"/>
          <p:nvPr/>
        </p:nvSpPr>
        <p:spPr>
          <a:xfrm>
            <a:off x="28993" y="6021288"/>
            <a:ext cx="4675511" cy="1015663"/>
          </a:xfrm>
          <a:prstGeom prst="rect">
            <a:avLst/>
          </a:prstGeom>
          <a:noFill/>
        </p:spPr>
        <p:txBody>
          <a:bodyPr wrap="none" rtlCol="0">
            <a:spAutoFit/>
          </a:bodyPr>
          <a:lstStyle/>
          <a:p>
            <a:r>
              <a:rPr lang="en-US" sz="2000" dirty="0">
                <a:latin typeface="Futura Medium" panose="020B0602020204020303" pitchFamily="34" charset="-79"/>
                <a:cs typeface="Futura Medium" panose="020B0602020204020303" pitchFamily="34" charset="-79"/>
              </a:rPr>
              <a:t>Brain Voyager file type: </a:t>
            </a:r>
            <a:r>
              <a:rPr lang="en-US" sz="2000" dirty="0">
                <a:solidFill>
                  <a:schemeClr val="tx2"/>
                </a:solidFill>
                <a:latin typeface="Futura Medium" panose="020B0602020204020303" pitchFamily="34" charset="-79"/>
                <a:cs typeface="Futura Medium" panose="020B0602020204020303" pitchFamily="34" charset="-79"/>
              </a:rPr>
              <a:t>.</a:t>
            </a:r>
            <a:r>
              <a:rPr lang="en-US" sz="2000" dirty="0" err="1">
                <a:solidFill>
                  <a:schemeClr val="tx2"/>
                </a:solidFill>
                <a:latin typeface="Futura Medium" panose="020B0602020204020303" pitchFamily="34" charset="-79"/>
                <a:cs typeface="Futura Medium" panose="020B0602020204020303" pitchFamily="34" charset="-79"/>
              </a:rPr>
              <a:t>prt</a:t>
            </a:r>
            <a:r>
              <a:rPr lang="en-US" sz="2000" dirty="0">
                <a:solidFill>
                  <a:schemeClr val="tx2"/>
                </a:solidFill>
                <a:latin typeface="Futura Medium" panose="020B0602020204020303" pitchFamily="34" charset="-79"/>
                <a:cs typeface="Futura Medium" panose="020B0602020204020303" pitchFamily="34" charset="-79"/>
              </a:rPr>
              <a:t> </a:t>
            </a:r>
            <a:r>
              <a:rPr lang="en-US" sz="2000" dirty="0">
                <a:latin typeface="Futura Medium" panose="020B0602020204020303" pitchFamily="34" charset="-79"/>
                <a:cs typeface="Futura Medium" panose="020B0602020204020303" pitchFamily="34" charset="-79"/>
              </a:rPr>
              <a:t>(</a:t>
            </a:r>
            <a:r>
              <a:rPr lang="en-US" sz="2000" dirty="0">
                <a:solidFill>
                  <a:schemeClr val="tx2"/>
                </a:solidFill>
                <a:latin typeface="Futura Medium" panose="020B0602020204020303" pitchFamily="34" charset="-79"/>
                <a:cs typeface="Futura Medium" panose="020B0602020204020303" pitchFamily="34" charset="-79"/>
              </a:rPr>
              <a:t>pr</a:t>
            </a:r>
            <a:r>
              <a:rPr lang="en-US" sz="2000" dirty="0">
                <a:latin typeface="Futura Medium" panose="020B0602020204020303" pitchFamily="34" charset="-79"/>
                <a:cs typeface="Futura Medium" panose="020B0602020204020303" pitchFamily="34" charset="-79"/>
              </a:rPr>
              <a:t>o</a:t>
            </a:r>
            <a:r>
              <a:rPr lang="en-US" sz="2000" dirty="0">
                <a:solidFill>
                  <a:schemeClr val="tx2"/>
                </a:solidFill>
                <a:latin typeface="Futura Medium" panose="020B0602020204020303" pitchFamily="34" charset="-79"/>
                <a:cs typeface="Futura Medium" panose="020B0602020204020303" pitchFamily="34" charset="-79"/>
              </a:rPr>
              <a:t>t</a:t>
            </a:r>
            <a:r>
              <a:rPr lang="en-US" sz="2000" dirty="0">
                <a:latin typeface="Futura Medium" panose="020B0602020204020303" pitchFamily="34" charset="-79"/>
                <a:cs typeface="Futura Medium" panose="020B0602020204020303" pitchFamily="34" charset="-79"/>
              </a:rPr>
              <a:t>ocol)</a:t>
            </a:r>
          </a:p>
          <a:p>
            <a:r>
              <a:rPr lang="en-US" sz="2000" dirty="0">
                <a:latin typeface="Futura Medium" panose="020B0602020204020303" pitchFamily="34" charset="-79"/>
                <a:cs typeface="Futura Medium" panose="020B0602020204020303" pitchFamily="34" charset="-79"/>
              </a:rPr>
              <a:t>Text file (can be edited by a text editor</a:t>
            </a:r>
          </a:p>
          <a:p>
            <a:endParaRPr lang="en-US" sz="2000" dirty="0">
              <a:latin typeface="Futura Medium" panose="020B0602020204020303" pitchFamily="34" charset="-79"/>
              <a:cs typeface="Futura Medium" panose="020B0602020204020303" pitchFamily="34" charset="-79"/>
            </a:endParaRPr>
          </a:p>
        </p:txBody>
      </p:sp>
      <p:pic>
        <p:nvPicPr>
          <p:cNvPr id="5" name="Picture 4">
            <a:extLst>
              <a:ext uri="{FF2B5EF4-FFF2-40B4-BE49-F238E27FC236}">
                <a16:creationId xmlns:a16="http://schemas.microsoft.com/office/drawing/2014/main" id="{4D340C9E-1038-BE4F-A3BA-E41DC5DAA6DF}"/>
              </a:ext>
            </a:extLst>
          </p:cNvPr>
          <p:cNvPicPr>
            <a:picLocks noChangeAspect="1"/>
          </p:cNvPicPr>
          <p:nvPr/>
        </p:nvPicPr>
        <p:blipFill>
          <a:blip r:embed="rId2"/>
          <a:stretch>
            <a:fillRect/>
          </a:stretch>
        </p:blipFill>
        <p:spPr>
          <a:xfrm>
            <a:off x="251520" y="892462"/>
            <a:ext cx="8489567" cy="3112601"/>
          </a:xfrm>
          <a:prstGeom prst="rect">
            <a:avLst/>
          </a:prstGeom>
        </p:spPr>
      </p:pic>
    </p:spTree>
    <p:extLst>
      <p:ext uri="{BB962C8B-B14F-4D97-AF65-F5344CB8AC3E}">
        <p14:creationId xmlns:p14="http://schemas.microsoft.com/office/powerpoint/2010/main" val="24901410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p:nvPr>
        </p:nvSpPr>
        <p:spPr/>
        <p:txBody>
          <a:bodyPr/>
          <a:lstStyle/>
          <a:p>
            <a:pPr eaLnBrk="1" hangingPunct="1"/>
            <a:r>
              <a:rPr lang="en-US" altLang="en-US" dirty="0">
                <a:ea typeface="ＭＳ Ｐゴシック" charset="-128"/>
              </a:rPr>
              <a:t>Dummy scans or </a:t>
            </a:r>
            <a:r>
              <a:rPr lang="en-US" altLang="en-US" dirty="0" err="1">
                <a:ea typeface="ＭＳ Ｐゴシック" charset="-128"/>
              </a:rPr>
              <a:t>Disdaqs</a:t>
            </a:r>
            <a:endParaRPr lang="en-US" altLang="en-US" sz="2800" b="1" dirty="0">
              <a:ea typeface="ＭＳ Ｐゴシック" charset="-128"/>
            </a:endParaRPr>
          </a:p>
        </p:txBody>
      </p:sp>
      <p:sp>
        <p:nvSpPr>
          <p:cNvPr id="103426" name="Rectangle 3"/>
          <p:cNvSpPr>
            <a:spLocks noGrp="1" noChangeArrowheads="1"/>
          </p:cNvSpPr>
          <p:nvPr>
            <p:ph type="body" idx="1"/>
          </p:nvPr>
        </p:nvSpPr>
        <p:spPr>
          <a:xfrm>
            <a:off x="107950" y="765175"/>
            <a:ext cx="8928100" cy="5181600"/>
          </a:xfrm>
        </p:spPr>
        <p:txBody>
          <a:bodyPr/>
          <a:lstStyle/>
          <a:p>
            <a:pPr eaLnBrk="1" hangingPunct="1"/>
            <a:r>
              <a:rPr lang="en-US" altLang="en-US" sz="2000">
                <a:solidFill>
                  <a:srgbClr val="00FFFF"/>
                </a:solidFill>
                <a:ea typeface="ＭＳ Ｐゴシック" charset="-128"/>
              </a:rPr>
              <a:t>Discarded data acquisitions</a:t>
            </a:r>
            <a:r>
              <a:rPr lang="en-US" altLang="en-US" sz="2000">
                <a:ea typeface="ＭＳ Ｐゴシック" charset="-128"/>
              </a:rPr>
              <a:t>: trashed volumes at the beginning of a run before the magnet has reached a steady state</a:t>
            </a:r>
          </a:p>
          <a:p>
            <a:pPr eaLnBrk="1" hangingPunct="1"/>
            <a:r>
              <a:rPr lang="en-US" altLang="en-US" sz="2000">
                <a:ea typeface="ＭＳ Ｐゴシック" charset="-128"/>
              </a:rPr>
              <a:t>The scanner may throw out the disdaqs before it saves the data or it may save them too, in which case you have to discard them in your software</a:t>
            </a:r>
          </a:p>
          <a:p>
            <a:pPr eaLnBrk="1" hangingPunct="1"/>
            <a:r>
              <a:rPr lang="en-US" altLang="en-US" sz="2000">
                <a:ea typeface="ＭＳ Ｐゴシック" charset="-128"/>
              </a:rPr>
              <a:t>Sometimes it can take awhile for the subject to reach a steady state too -- Startle response!</a:t>
            </a:r>
          </a:p>
          <a:p>
            <a:pPr eaLnBrk="1" hangingPunct="1"/>
            <a:endParaRPr lang="en-US" altLang="en-US" sz="2000">
              <a:ea typeface="ＭＳ Ｐゴシック" charset="-128"/>
            </a:endParaRPr>
          </a:p>
          <a:p>
            <a:pPr eaLnBrk="1" hangingPunct="1"/>
            <a:endParaRPr lang="en-US" altLang="en-US" sz="2000">
              <a:ea typeface="ＭＳ Ｐゴシック" charset="-128"/>
            </a:endParaRPr>
          </a:p>
        </p:txBody>
      </p:sp>
      <p:pic>
        <p:nvPicPr>
          <p:cNvPr id="10342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55838" y="2987675"/>
            <a:ext cx="4621212"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8745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AB6B75-8749-7544-860F-5102B4129B4C}"/>
              </a:ext>
            </a:extLst>
          </p:cNvPr>
          <p:cNvSpPr>
            <a:spLocks noGrp="1"/>
          </p:cNvSpPr>
          <p:nvPr>
            <p:ph type="title"/>
          </p:nvPr>
        </p:nvSpPr>
        <p:spPr/>
        <p:txBody>
          <a:bodyPr/>
          <a:lstStyle/>
          <a:p>
            <a:r>
              <a:rPr lang="en-US" dirty="0"/>
              <a:t>Dummy Scans</a:t>
            </a:r>
          </a:p>
        </p:txBody>
      </p:sp>
      <p:sp>
        <p:nvSpPr>
          <p:cNvPr id="2" name="Content Placeholder 1">
            <a:extLst>
              <a:ext uri="{FF2B5EF4-FFF2-40B4-BE49-F238E27FC236}">
                <a16:creationId xmlns:a16="http://schemas.microsoft.com/office/drawing/2014/main" id="{A6D2A64F-A031-3E41-A04B-4DB6784061A9}"/>
              </a:ext>
            </a:extLst>
          </p:cNvPr>
          <p:cNvSpPr>
            <a:spLocks noGrp="1"/>
          </p:cNvSpPr>
          <p:nvPr>
            <p:ph idx="1"/>
          </p:nvPr>
        </p:nvSpPr>
        <p:spPr/>
        <p:txBody>
          <a:bodyPr/>
          <a:lstStyle/>
          <a:p>
            <a:pPr marL="0" indent="0">
              <a:buNone/>
            </a:pPr>
            <a:r>
              <a:rPr lang="en-US" dirty="0"/>
              <a:t>Two options for dealing with dummy scans</a:t>
            </a:r>
          </a:p>
          <a:p>
            <a:pPr marL="457200" indent="-457200">
              <a:buFont typeface="+mj-lt"/>
              <a:buAutoNum type="arabicPeriod"/>
            </a:pPr>
            <a:r>
              <a:rPr lang="en-US" dirty="0"/>
              <a:t>Discard them at the scanner</a:t>
            </a:r>
          </a:p>
          <a:p>
            <a:pPr marL="457200" indent="-457200">
              <a:buFont typeface="+mj-lt"/>
              <a:buAutoNum type="arabicPeriod"/>
            </a:pPr>
            <a:r>
              <a:rPr lang="en-US" dirty="0"/>
              <a:t>Discard them in your analysis software</a:t>
            </a:r>
          </a:p>
          <a:p>
            <a:pPr marL="457200" indent="-457200">
              <a:buFont typeface="+mj-lt"/>
              <a:buAutoNum type="arabicPeriod"/>
            </a:pPr>
            <a:endParaRPr lang="en-US" dirty="0"/>
          </a:p>
          <a:p>
            <a:pPr marL="0" indent="0">
              <a:buNone/>
            </a:pPr>
            <a:r>
              <a:rPr lang="en-US" dirty="0"/>
              <a:t>Example, for our localizer protocol we want 340 real (non-discarded) volumes (TR = 1 s). Say we decided to add 5 dummy scans.</a:t>
            </a:r>
          </a:p>
          <a:p>
            <a:pPr marL="0" indent="0">
              <a:buNone/>
            </a:pPr>
            <a:endParaRPr lang="en-US" dirty="0"/>
          </a:p>
          <a:p>
            <a:pPr marL="457200" indent="-457200">
              <a:buFont typeface="+mj-lt"/>
              <a:buAutoNum type="arabicPeriod"/>
            </a:pPr>
            <a:r>
              <a:rPr lang="en-US" dirty="0"/>
              <a:t>Tell the MR technician to collect 345 volumes, count the first 5 as dummy scans and save only the last 340. In your software, do not skip any volumes.</a:t>
            </a:r>
          </a:p>
          <a:p>
            <a:pPr marL="457200" indent="-457200">
              <a:buFont typeface="+mj-lt"/>
              <a:buAutoNum type="arabicPeriod"/>
            </a:pPr>
            <a:r>
              <a:rPr lang="en-US" dirty="0"/>
              <a:t>Tell the MR technician to collect 345 volumes and save all of them. Tell your analysis software to skip the first 5.</a:t>
            </a:r>
          </a:p>
          <a:p>
            <a:pPr marL="0" indent="0">
              <a:buNone/>
            </a:pPr>
            <a:endParaRPr lang="en-US" dirty="0"/>
          </a:p>
        </p:txBody>
      </p:sp>
    </p:spTree>
    <p:extLst>
      <p:ext uri="{BB962C8B-B14F-4D97-AF65-F5344CB8AC3E}">
        <p14:creationId xmlns:p14="http://schemas.microsoft.com/office/powerpoint/2010/main" val="1356960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9E092-6575-8B46-9A8D-C88E014BC1A1}"/>
              </a:ext>
            </a:extLst>
          </p:cNvPr>
          <p:cNvSpPr>
            <a:spLocks noGrp="1"/>
          </p:cNvSpPr>
          <p:nvPr>
            <p:ph type="title"/>
          </p:nvPr>
        </p:nvSpPr>
        <p:spPr>
          <a:xfrm>
            <a:off x="685800" y="116632"/>
            <a:ext cx="7772400" cy="1077218"/>
          </a:xfrm>
        </p:spPr>
        <p:txBody>
          <a:bodyPr/>
          <a:lstStyle/>
          <a:p>
            <a:r>
              <a:rPr lang="en-US" dirty="0"/>
              <a:t>Synchronizing your data collection and your stimulus/task software</a:t>
            </a:r>
          </a:p>
        </p:txBody>
      </p:sp>
      <p:sp>
        <p:nvSpPr>
          <p:cNvPr id="6" name="Rectangle 5">
            <a:extLst>
              <a:ext uri="{FF2B5EF4-FFF2-40B4-BE49-F238E27FC236}">
                <a16:creationId xmlns:a16="http://schemas.microsoft.com/office/drawing/2014/main" id="{2E78B53B-EB7F-6349-9DA0-782B4C965FD2}"/>
              </a:ext>
            </a:extLst>
          </p:cNvPr>
          <p:cNvSpPr/>
          <p:nvPr/>
        </p:nvSpPr>
        <p:spPr>
          <a:xfrm>
            <a:off x="314400" y="1220237"/>
            <a:ext cx="8515200" cy="2246769"/>
          </a:xfrm>
          <a:prstGeom prst="rect">
            <a:avLst/>
          </a:prstGeom>
        </p:spPr>
        <p:txBody>
          <a:bodyPr wrap="square">
            <a:spAutoFit/>
          </a:bodyPr>
          <a:lstStyle/>
          <a:p>
            <a:r>
              <a:rPr lang="en-US" dirty="0"/>
              <a:t>All of our stats depend on modelling </a:t>
            </a:r>
            <a:r>
              <a:rPr lang="en-US" u="sng" dirty="0"/>
              <a:t>when</a:t>
            </a:r>
            <a:r>
              <a:rPr lang="en-US" dirty="0"/>
              <a:t> things happened.  If your model is misaligned with the data, say by 5 s in the previous example, your estimates of activation will be incorrect.</a:t>
            </a:r>
          </a:p>
          <a:p>
            <a:endParaRPr lang="en-US" dirty="0"/>
          </a:p>
        </p:txBody>
      </p:sp>
    </p:spTree>
    <p:extLst>
      <p:ext uri="{BB962C8B-B14F-4D97-AF65-F5344CB8AC3E}">
        <p14:creationId xmlns:p14="http://schemas.microsoft.com/office/powerpoint/2010/main" val="22241437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E7C541-4F72-3C43-9504-9CEE888066D7}"/>
              </a:ext>
            </a:extLst>
          </p:cNvPr>
          <p:cNvSpPr>
            <a:spLocks noGrp="1"/>
          </p:cNvSpPr>
          <p:nvPr>
            <p:ph type="title"/>
          </p:nvPr>
        </p:nvSpPr>
        <p:spPr/>
        <p:txBody>
          <a:bodyPr/>
          <a:lstStyle/>
          <a:p>
            <a:r>
              <a:rPr lang="en-US" dirty="0"/>
              <a:t>Protocol</a:t>
            </a:r>
          </a:p>
        </p:txBody>
      </p:sp>
      <p:sp>
        <p:nvSpPr>
          <p:cNvPr id="6" name="Content Placeholder 5">
            <a:extLst>
              <a:ext uri="{FF2B5EF4-FFF2-40B4-BE49-F238E27FC236}">
                <a16:creationId xmlns:a16="http://schemas.microsoft.com/office/drawing/2014/main" id="{BC507D7E-2DFD-2545-9797-6162628044C4}"/>
              </a:ext>
            </a:extLst>
          </p:cNvPr>
          <p:cNvSpPr>
            <a:spLocks noGrp="1"/>
          </p:cNvSpPr>
          <p:nvPr>
            <p:ph idx="1"/>
          </p:nvPr>
        </p:nvSpPr>
        <p:spPr>
          <a:xfrm>
            <a:off x="685800" y="4342220"/>
            <a:ext cx="7772400" cy="1753780"/>
          </a:xfrm>
        </p:spPr>
        <p:txBody>
          <a:bodyPr/>
          <a:lstStyle/>
          <a:p>
            <a:r>
              <a:rPr lang="en-US" dirty="0"/>
              <a:t>If this is your protocol, you want to be sure that the first body was presented 16 s in (not 11 s or 21 s if you don’t properly account for the 5 s of dummy scans)</a:t>
            </a:r>
          </a:p>
        </p:txBody>
      </p:sp>
      <p:pic>
        <p:nvPicPr>
          <p:cNvPr id="4" name="Picture 3">
            <a:extLst>
              <a:ext uri="{FF2B5EF4-FFF2-40B4-BE49-F238E27FC236}">
                <a16:creationId xmlns:a16="http://schemas.microsoft.com/office/drawing/2014/main" id="{7AB7BE73-55EA-8F41-84BB-3E7FF1CB08F2}"/>
              </a:ext>
            </a:extLst>
          </p:cNvPr>
          <p:cNvPicPr>
            <a:picLocks noChangeAspect="1"/>
          </p:cNvPicPr>
          <p:nvPr/>
        </p:nvPicPr>
        <p:blipFill>
          <a:blip r:embed="rId2"/>
          <a:stretch>
            <a:fillRect/>
          </a:stretch>
        </p:blipFill>
        <p:spPr>
          <a:xfrm>
            <a:off x="754233" y="1124744"/>
            <a:ext cx="7703967" cy="2824570"/>
          </a:xfrm>
          <a:prstGeom prst="rect">
            <a:avLst/>
          </a:prstGeom>
        </p:spPr>
      </p:pic>
    </p:spTree>
    <p:extLst>
      <p:ext uri="{BB962C8B-B14F-4D97-AF65-F5344CB8AC3E}">
        <p14:creationId xmlns:p14="http://schemas.microsoft.com/office/powerpoint/2010/main" val="28709665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D1DAD-D008-F942-B0B7-B77C0C20133B}"/>
              </a:ext>
            </a:extLst>
          </p:cNvPr>
          <p:cNvSpPr>
            <a:spLocks noGrp="1"/>
          </p:cNvSpPr>
          <p:nvPr>
            <p:ph type="title"/>
          </p:nvPr>
        </p:nvSpPr>
        <p:spPr/>
        <p:txBody>
          <a:bodyPr/>
          <a:lstStyle/>
          <a:p>
            <a:r>
              <a:rPr lang="en-US" dirty="0"/>
              <a:t>Timing Strategies at CFMM</a:t>
            </a:r>
          </a:p>
        </p:txBody>
      </p:sp>
      <p:sp>
        <p:nvSpPr>
          <p:cNvPr id="3" name="Content Placeholder 2">
            <a:extLst>
              <a:ext uri="{FF2B5EF4-FFF2-40B4-BE49-F238E27FC236}">
                <a16:creationId xmlns:a16="http://schemas.microsoft.com/office/drawing/2014/main" id="{DFDEFE41-952D-E546-955E-D7CB7D9A30F8}"/>
              </a:ext>
            </a:extLst>
          </p:cNvPr>
          <p:cNvSpPr>
            <a:spLocks noGrp="1"/>
          </p:cNvSpPr>
          <p:nvPr>
            <p:ph idx="1"/>
          </p:nvPr>
        </p:nvSpPr>
        <p:spPr>
          <a:xfrm>
            <a:off x="467544" y="914400"/>
            <a:ext cx="8424936" cy="5181600"/>
          </a:xfrm>
        </p:spPr>
        <p:txBody>
          <a:bodyPr/>
          <a:lstStyle/>
          <a:p>
            <a:r>
              <a:rPr lang="en-US" sz="1600" dirty="0"/>
              <a:t>The scanner console emits one “trigger” at the start of each volume (i.e., first slice), starting with the “real” (non-dummy) volumes (i.e., no trigger is sent for dummy volumes)</a:t>
            </a:r>
          </a:p>
          <a:p>
            <a:r>
              <a:rPr lang="en-US" sz="1600" dirty="0"/>
              <a:t>There is a trigger box that can plug into the USB port of your stimulus computer/laptop</a:t>
            </a:r>
          </a:p>
          <a:p>
            <a:r>
              <a:rPr lang="en-US" sz="1600" dirty="0"/>
              <a:t>The trigger is read in as the equivalent to the letter “T” (letter configuration) or the number “5” (number configuration, where 5 is the number above the T key but not 5 on the number pad)</a:t>
            </a:r>
          </a:p>
          <a:p>
            <a:endParaRPr lang="en-US" sz="1600" dirty="0"/>
          </a:p>
          <a:p>
            <a:r>
              <a:rPr lang="en-US" sz="1600" dirty="0"/>
              <a:t>The stimulus computer can count triggers to know when to present stimuli</a:t>
            </a:r>
          </a:p>
          <a:p>
            <a:r>
              <a:rPr lang="en-US" sz="1600" dirty="0"/>
              <a:t>e.g., presenting body #1 at the start of the 17</a:t>
            </a:r>
            <a:r>
              <a:rPr lang="en-US" sz="1600" baseline="30000" dirty="0"/>
              <a:t>th</a:t>
            </a:r>
            <a:r>
              <a:rPr lang="en-US" sz="1600" dirty="0"/>
              <a:t> real volume (i.e., after 16 s), body #2 on the 18</a:t>
            </a:r>
            <a:r>
              <a:rPr lang="en-US" sz="1600" baseline="30000" dirty="0"/>
              <a:t>th</a:t>
            </a:r>
            <a:r>
              <a:rPr lang="en-US" sz="1600" dirty="0"/>
              <a:t> real volume (i.e., after 17 s) and so on</a:t>
            </a:r>
          </a:p>
          <a:p>
            <a:endParaRPr lang="en-US" sz="1600" dirty="0"/>
          </a:p>
          <a:p>
            <a:r>
              <a:rPr lang="en-US" sz="1600" dirty="0"/>
              <a:t>You can also allow your software to be free running (e.g., present body #1 16 s after the program starts) </a:t>
            </a:r>
          </a:p>
          <a:p>
            <a:r>
              <a:rPr lang="en-US" sz="1600" dirty="0"/>
              <a:t>This is fine if both the stimulus computer and the scanner console have accurate timing but some people prefer to use triggers</a:t>
            </a:r>
          </a:p>
          <a:p>
            <a:endParaRPr lang="en-US" sz="1600" dirty="0"/>
          </a:p>
          <a:p>
            <a:r>
              <a:rPr lang="en-US" sz="1600" dirty="0"/>
              <a:t>Trigger timing is one of the things most likely to go wrong in an fMRI session so pilot test this carefully (in pilot time, when you’re not paying $150/h and you don’t have a participant getting bored in the scanner)</a:t>
            </a:r>
          </a:p>
        </p:txBody>
      </p:sp>
    </p:spTree>
    <p:extLst>
      <p:ext uri="{BB962C8B-B14F-4D97-AF65-F5344CB8AC3E}">
        <p14:creationId xmlns:p14="http://schemas.microsoft.com/office/powerpoint/2010/main" val="3872513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1D352-C233-1E47-844F-C4D8DB079831}"/>
              </a:ext>
            </a:extLst>
          </p:cNvPr>
          <p:cNvSpPr>
            <a:spLocks noGrp="1"/>
          </p:cNvSpPr>
          <p:nvPr>
            <p:ph type="title"/>
          </p:nvPr>
        </p:nvSpPr>
        <p:spPr/>
        <p:txBody>
          <a:bodyPr/>
          <a:lstStyle/>
          <a:p>
            <a:r>
              <a:rPr lang="en-US" dirty="0"/>
              <a:t>Protocol File</a:t>
            </a:r>
          </a:p>
        </p:txBody>
      </p:sp>
      <p:pic>
        <p:nvPicPr>
          <p:cNvPr id="6" name="Picture 5">
            <a:extLst>
              <a:ext uri="{FF2B5EF4-FFF2-40B4-BE49-F238E27FC236}">
                <a16:creationId xmlns:a16="http://schemas.microsoft.com/office/drawing/2014/main" id="{5969A2DC-F29C-6C4D-BC8A-5A1AA3956C57}"/>
              </a:ext>
            </a:extLst>
          </p:cNvPr>
          <p:cNvPicPr>
            <a:picLocks noChangeAspect="1"/>
          </p:cNvPicPr>
          <p:nvPr/>
        </p:nvPicPr>
        <p:blipFill>
          <a:blip r:embed="rId2"/>
          <a:stretch>
            <a:fillRect/>
          </a:stretch>
        </p:blipFill>
        <p:spPr>
          <a:xfrm>
            <a:off x="539553" y="1125344"/>
            <a:ext cx="4019365" cy="5400000"/>
          </a:xfrm>
          <a:prstGeom prst="rect">
            <a:avLst/>
          </a:prstGeom>
        </p:spPr>
      </p:pic>
      <p:pic>
        <p:nvPicPr>
          <p:cNvPr id="7" name="Picture 6">
            <a:extLst>
              <a:ext uri="{FF2B5EF4-FFF2-40B4-BE49-F238E27FC236}">
                <a16:creationId xmlns:a16="http://schemas.microsoft.com/office/drawing/2014/main" id="{5E5A8C3B-35ED-104E-8A56-1BCB27DB6B8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788024" y="1116931"/>
            <a:ext cx="3490962" cy="5400000"/>
          </a:xfrm>
          <a:prstGeom prst="rect">
            <a:avLst/>
          </a:prstGeom>
        </p:spPr>
      </p:pic>
      <p:sp>
        <p:nvSpPr>
          <p:cNvPr id="3" name="TextBox 2">
            <a:extLst>
              <a:ext uri="{FF2B5EF4-FFF2-40B4-BE49-F238E27FC236}">
                <a16:creationId xmlns:a16="http://schemas.microsoft.com/office/drawing/2014/main" id="{3E09F154-2019-184E-B415-7797FB80147E}"/>
              </a:ext>
            </a:extLst>
          </p:cNvPr>
          <p:cNvSpPr txBox="1"/>
          <p:nvPr/>
        </p:nvSpPr>
        <p:spPr>
          <a:xfrm>
            <a:off x="7524328" y="5877873"/>
            <a:ext cx="543739" cy="523220"/>
          </a:xfrm>
          <a:prstGeom prst="rect">
            <a:avLst/>
          </a:prstGeom>
          <a:noFill/>
        </p:spPr>
        <p:txBody>
          <a:bodyPr wrap="none" rtlCol="0">
            <a:spAutoFit/>
          </a:bodyPr>
          <a:lstStyle/>
          <a:p>
            <a:r>
              <a:rPr lang="en-US" dirty="0">
                <a:solidFill>
                  <a:srgbClr val="000000"/>
                </a:solidFill>
              </a:rPr>
              <a:t>…</a:t>
            </a:r>
          </a:p>
        </p:txBody>
      </p:sp>
      <p:sp>
        <p:nvSpPr>
          <p:cNvPr id="8" name="TextBox 7">
            <a:extLst>
              <a:ext uri="{FF2B5EF4-FFF2-40B4-BE49-F238E27FC236}">
                <a16:creationId xmlns:a16="http://schemas.microsoft.com/office/drawing/2014/main" id="{2105E702-18C3-164F-96A1-79E6779BEEED}"/>
              </a:ext>
            </a:extLst>
          </p:cNvPr>
          <p:cNvSpPr txBox="1"/>
          <p:nvPr/>
        </p:nvSpPr>
        <p:spPr>
          <a:xfrm>
            <a:off x="518636" y="602124"/>
            <a:ext cx="1641796" cy="523220"/>
          </a:xfrm>
          <a:prstGeom prst="rect">
            <a:avLst/>
          </a:prstGeom>
          <a:noFill/>
        </p:spPr>
        <p:txBody>
          <a:bodyPr wrap="none" rtlCol="0">
            <a:spAutoFit/>
          </a:bodyPr>
          <a:lstStyle/>
          <a:p>
            <a:r>
              <a:rPr lang="en-US" dirty="0"/>
              <a:t>GUI view</a:t>
            </a:r>
          </a:p>
        </p:txBody>
      </p:sp>
      <p:sp>
        <p:nvSpPr>
          <p:cNvPr id="9" name="TextBox 8">
            <a:extLst>
              <a:ext uri="{FF2B5EF4-FFF2-40B4-BE49-F238E27FC236}">
                <a16:creationId xmlns:a16="http://schemas.microsoft.com/office/drawing/2014/main" id="{7E991F3C-DC8F-FD40-852B-98F455C72E21}"/>
              </a:ext>
            </a:extLst>
          </p:cNvPr>
          <p:cNvSpPr txBox="1"/>
          <p:nvPr/>
        </p:nvSpPr>
        <p:spPr>
          <a:xfrm>
            <a:off x="5738359" y="528147"/>
            <a:ext cx="2701637" cy="523220"/>
          </a:xfrm>
          <a:prstGeom prst="rect">
            <a:avLst/>
          </a:prstGeom>
          <a:noFill/>
        </p:spPr>
        <p:txBody>
          <a:bodyPr wrap="none" rtlCol="0">
            <a:spAutoFit/>
          </a:bodyPr>
          <a:lstStyle/>
          <a:p>
            <a:r>
              <a:rPr lang="en-US" dirty="0"/>
              <a:t>Text Editor view</a:t>
            </a:r>
          </a:p>
        </p:txBody>
      </p:sp>
    </p:spTree>
    <p:extLst>
      <p:ext uri="{BB962C8B-B14F-4D97-AF65-F5344CB8AC3E}">
        <p14:creationId xmlns:p14="http://schemas.microsoft.com/office/powerpoint/2010/main" val="504311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135"/>
            <a:ext cx="7772400" cy="584775"/>
          </a:xfrm>
        </p:spPr>
        <p:txBody>
          <a:bodyPr/>
          <a:lstStyle/>
          <a:p>
            <a:r>
              <a:rPr lang="en-US" dirty="0"/>
              <a:t>Protocol Terminology</a:t>
            </a:r>
            <a:endParaRPr lang="en-US" dirty="0">
              <a:solidFill>
                <a:schemeClr val="tx1"/>
              </a:solidFill>
            </a:endParaRPr>
          </a:p>
        </p:txBody>
      </p:sp>
      <p:pic>
        <p:nvPicPr>
          <p:cNvPr id="6" name="Picture 5"/>
          <p:cNvPicPr>
            <a:picLocks noChangeAspect="1"/>
          </p:cNvPicPr>
          <p:nvPr/>
        </p:nvPicPr>
        <p:blipFill>
          <a:blip r:embed="rId2"/>
          <a:stretch>
            <a:fillRect/>
          </a:stretch>
        </p:blipFill>
        <p:spPr>
          <a:xfrm>
            <a:off x="251520" y="892463"/>
            <a:ext cx="6918359" cy="2536536"/>
          </a:xfrm>
          <a:prstGeom prst="rect">
            <a:avLst/>
          </a:prstGeom>
        </p:spPr>
      </p:pic>
      <p:sp>
        <p:nvSpPr>
          <p:cNvPr id="3" name="Rectangle 2"/>
          <p:cNvSpPr/>
          <p:nvPr/>
        </p:nvSpPr>
        <p:spPr>
          <a:xfrm>
            <a:off x="6948264" y="913480"/>
            <a:ext cx="1869976" cy="2246769"/>
          </a:xfrm>
          <a:prstGeom prst="rect">
            <a:avLst/>
          </a:prstGeom>
        </p:spPr>
        <p:txBody>
          <a:bodyPr wrap="square">
            <a:spAutoFit/>
          </a:bodyPr>
          <a:lstStyle/>
          <a:p>
            <a:pPr lvl="1" algn="ctr"/>
            <a:r>
              <a:rPr lang="en-US" sz="2000" dirty="0">
                <a:solidFill>
                  <a:srgbClr val="017FFE"/>
                </a:solidFill>
              </a:rPr>
              <a:t>bodies</a:t>
            </a:r>
          </a:p>
          <a:p>
            <a:pPr lvl="1" algn="ctr"/>
            <a:r>
              <a:rPr lang="en-US" sz="2000" dirty="0">
                <a:solidFill>
                  <a:srgbClr val="FF25FE"/>
                </a:solidFill>
              </a:rPr>
              <a:t>faces</a:t>
            </a:r>
          </a:p>
          <a:p>
            <a:pPr lvl="1" algn="ctr"/>
            <a:r>
              <a:rPr lang="en-US" sz="2000" dirty="0">
                <a:solidFill>
                  <a:srgbClr val="7212EC"/>
                </a:solidFill>
              </a:rPr>
              <a:t>hands</a:t>
            </a:r>
          </a:p>
          <a:p>
            <a:pPr lvl="1" algn="ctr"/>
            <a:r>
              <a:rPr lang="en-US" sz="2000" dirty="0">
                <a:solidFill>
                  <a:schemeClr val="tx1">
                    <a:lumMod val="50000"/>
                  </a:schemeClr>
                </a:solidFill>
              </a:rPr>
              <a:t>scrambled</a:t>
            </a:r>
          </a:p>
          <a:p>
            <a:pPr lvl="1" algn="ctr"/>
            <a:r>
              <a:rPr lang="en-US" sz="2000" dirty="0"/>
              <a:t>black = baseline fixation</a:t>
            </a:r>
          </a:p>
        </p:txBody>
      </p:sp>
      <p:sp>
        <p:nvSpPr>
          <p:cNvPr id="5" name="Right Brace 4">
            <a:extLst>
              <a:ext uri="{FF2B5EF4-FFF2-40B4-BE49-F238E27FC236}">
                <a16:creationId xmlns:a16="http://schemas.microsoft.com/office/drawing/2014/main" id="{EEA80865-6A53-574B-9924-FF5F86994781}"/>
              </a:ext>
            </a:extLst>
          </p:cNvPr>
          <p:cNvSpPr/>
          <p:nvPr/>
        </p:nvSpPr>
        <p:spPr bwMode="auto">
          <a:xfrm rot="5400000">
            <a:off x="3491900" y="692676"/>
            <a:ext cx="360000" cy="6840760"/>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5CFE2705-550F-2A48-81B2-90B54963D0A4}"/>
              </a:ext>
            </a:extLst>
          </p:cNvPr>
          <p:cNvSpPr txBox="1"/>
          <p:nvPr/>
        </p:nvSpPr>
        <p:spPr>
          <a:xfrm>
            <a:off x="3301261" y="4437112"/>
            <a:ext cx="838691" cy="400110"/>
          </a:xfrm>
          <a:prstGeom prst="rect">
            <a:avLst/>
          </a:prstGeom>
          <a:noFill/>
        </p:spPr>
        <p:txBody>
          <a:bodyPr wrap="none" rtlCol="0">
            <a:spAutoFit/>
          </a:bodyPr>
          <a:lstStyle/>
          <a:p>
            <a:r>
              <a:rPr lang="en-US" sz="2000" dirty="0"/>
              <a:t>1 </a:t>
            </a:r>
            <a:r>
              <a:rPr lang="en-US" sz="2000" dirty="0">
                <a:solidFill>
                  <a:schemeClr val="tx2"/>
                </a:solidFill>
              </a:rPr>
              <a:t>run</a:t>
            </a:r>
            <a:r>
              <a:rPr lang="en-US" sz="2000" dirty="0"/>
              <a:t> </a:t>
            </a:r>
          </a:p>
        </p:txBody>
      </p:sp>
      <p:sp>
        <p:nvSpPr>
          <p:cNvPr id="8" name="TextBox 7">
            <a:extLst>
              <a:ext uri="{FF2B5EF4-FFF2-40B4-BE49-F238E27FC236}">
                <a16:creationId xmlns:a16="http://schemas.microsoft.com/office/drawing/2014/main" id="{F2978281-5FA7-7247-BF32-A6A604D74666}"/>
              </a:ext>
            </a:extLst>
          </p:cNvPr>
          <p:cNvSpPr txBox="1"/>
          <p:nvPr/>
        </p:nvSpPr>
        <p:spPr>
          <a:xfrm>
            <a:off x="228701" y="4949117"/>
            <a:ext cx="5517859" cy="1815882"/>
          </a:xfrm>
          <a:prstGeom prst="rect">
            <a:avLst/>
          </a:prstGeom>
          <a:noFill/>
        </p:spPr>
        <p:txBody>
          <a:bodyPr wrap="square" rtlCol="0">
            <a:spAutoFit/>
          </a:bodyPr>
          <a:lstStyle/>
          <a:p>
            <a:r>
              <a:rPr lang="en-US" i="1" dirty="0">
                <a:solidFill>
                  <a:schemeClr val="tx2"/>
                </a:solidFill>
              </a:rPr>
              <a:t>Run</a:t>
            </a:r>
            <a:r>
              <a:rPr lang="en-US" dirty="0"/>
              <a:t>: Continuous collection of data over time</a:t>
            </a:r>
          </a:p>
          <a:p>
            <a:pPr marL="514350" indent="-514350">
              <a:buFont typeface="Arial" panose="020B0604020202020204" pitchFamily="34" charset="0"/>
              <a:buChar char="•"/>
            </a:pPr>
            <a:r>
              <a:rPr lang="en-US" dirty="0"/>
              <a:t>typically 3-10 minutes</a:t>
            </a:r>
          </a:p>
          <a:p>
            <a:r>
              <a:rPr lang="en-US" i="1" dirty="0">
                <a:solidFill>
                  <a:schemeClr val="tx2"/>
                </a:solidFill>
              </a:rPr>
              <a:t>Condition</a:t>
            </a:r>
            <a:r>
              <a:rPr lang="en-US" dirty="0"/>
              <a:t>: type of stimuli or task</a:t>
            </a:r>
          </a:p>
        </p:txBody>
      </p:sp>
      <p:sp>
        <p:nvSpPr>
          <p:cNvPr id="9" name="Right Brace 8">
            <a:extLst>
              <a:ext uri="{FF2B5EF4-FFF2-40B4-BE49-F238E27FC236}">
                <a16:creationId xmlns:a16="http://schemas.microsoft.com/office/drawing/2014/main" id="{1400C72D-D25D-DD4F-A5D4-5587A9A68F32}"/>
              </a:ext>
            </a:extLst>
          </p:cNvPr>
          <p:cNvSpPr/>
          <p:nvPr/>
        </p:nvSpPr>
        <p:spPr bwMode="auto">
          <a:xfrm rot="5400000">
            <a:off x="7920392" y="3320968"/>
            <a:ext cx="360000" cy="1584176"/>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0" name="TextBox 9">
            <a:extLst>
              <a:ext uri="{FF2B5EF4-FFF2-40B4-BE49-F238E27FC236}">
                <a16:creationId xmlns:a16="http://schemas.microsoft.com/office/drawing/2014/main" id="{32C2C29A-105A-874F-9B51-520D37ABF648}"/>
              </a:ext>
            </a:extLst>
          </p:cNvPr>
          <p:cNvSpPr txBox="1"/>
          <p:nvPr/>
        </p:nvSpPr>
        <p:spPr>
          <a:xfrm>
            <a:off x="6660232" y="4293056"/>
            <a:ext cx="2696239" cy="1015663"/>
          </a:xfrm>
          <a:prstGeom prst="rect">
            <a:avLst/>
          </a:prstGeom>
          <a:noFill/>
        </p:spPr>
        <p:txBody>
          <a:bodyPr wrap="square" rtlCol="0">
            <a:spAutoFit/>
          </a:bodyPr>
          <a:lstStyle/>
          <a:p>
            <a:pPr algn="ctr"/>
            <a:r>
              <a:rPr lang="en-US" sz="2000" dirty="0"/>
              <a:t>5 </a:t>
            </a:r>
            <a:r>
              <a:rPr lang="en-US" sz="2000" dirty="0">
                <a:solidFill>
                  <a:schemeClr val="tx2"/>
                </a:solidFill>
              </a:rPr>
              <a:t>conditions</a:t>
            </a:r>
            <a:r>
              <a:rPr lang="en-US" sz="2000" dirty="0"/>
              <a:t> (or 4 conditions</a:t>
            </a:r>
          </a:p>
          <a:p>
            <a:pPr algn="ctr"/>
            <a:r>
              <a:rPr lang="en-US" sz="2000" dirty="0"/>
              <a:t>+ baseline)</a:t>
            </a:r>
          </a:p>
        </p:txBody>
      </p:sp>
      <p:sp>
        <p:nvSpPr>
          <p:cNvPr id="11" name="TextBox 10">
            <a:extLst>
              <a:ext uri="{FF2B5EF4-FFF2-40B4-BE49-F238E27FC236}">
                <a16:creationId xmlns:a16="http://schemas.microsoft.com/office/drawing/2014/main" id="{154A84FD-25A1-3F46-9C8F-328FC23A3CBD}"/>
              </a:ext>
            </a:extLst>
          </p:cNvPr>
          <p:cNvSpPr txBox="1"/>
          <p:nvPr/>
        </p:nvSpPr>
        <p:spPr>
          <a:xfrm>
            <a:off x="5600312" y="5308719"/>
            <a:ext cx="3217928" cy="1200329"/>
          </a:xfrm>
          <a:prstGeom prst="rect">
            <a:avLst/>
          </a:prstGeom>
          <a:noFill/>
        </p:spPr>
        <p:txBody>
          <a:bodyPr wrap="square" rtlCol="0">
            <a:spAutoFit/>
          </a:bodyPr>
          <a:lstStyle/>
          <a:p>
            <a:r>
              <a:rPr lang="en-US" sz="1800" dirty="0">
                <a:solidFill>
                  <a:schemeClr val="accent1">
                    <a:lumMod val="20000"/>
                    <a:lumOff val="80000"/>
                  </a:schemeClr>
                </a:solidFill>
                <a:latin typeface="Courier" pitchFamily="2" charset="0"/>
              </a:rPr>
              <a:t>Some terminology varies between labs</a:t>
            </a:r>
          </a:p>
          <a:p>
            <a:r>
              <a:rPr lang="en-US" sz="1800" dirty="0">
                <a:solidFill>
                  <a:schemeClr val="accent1">
                    <a:lumMod val="20000"/>
                    <a:lumOff val="80000"/>
                  </a:schemeClr>
                </a:solidFill>
                <a:latin typeface="Courier" pitchFamily="2" charset="0"/>
              </a:rPr>
              <a:t>e.g., “</a:t>
            </a:r>
            <a:r>
              <a:rPr lang="en-US" sz="1800" i="1" dirty="0">
                <a:solidFill>
                  <a:schemeClr val="accent1">
                    <a:lumMod val="20000"/>
                    <a:lumOff val="80000"/>
                  </a:schemeClr>
                </a:solidFill>
                <a:latin typeface="Courier" pitchFamily="2" charset="0"/>
              </a:rPr>
              <a:t>scan</a:t>
            </a:r>
            <a:r>
              <a:rPr lang="en-US" sz="1800" dirty="0">
                <a:solidFill>
                  <a:schemeClr val="accent1">
                    <a:lumMod val="20000"/>
                    <a:lumOff val="80000"/>
                  </a:schemeClr>
                </a:solidFill>
                <a:latin typeface="Courier" pitchFamily="2" charset="0"/>
              </a:rPr>
              <a:t>” can mean run, volume or session</a:t>
            </a:r>
          </a:p>
        </p:txBody>
      </p:sp>
    </p:spTree>
    <p:extLst>
      <p:ext uri="{BB962C8B-B14F-4D97-AF65-F5344CB8AC3E}">
        <p14:creationId xmlns:p14="http://schemas.microsoft.com/office/powerpoint/2010/main" val="1256521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135"/>
            <a:ext cx="7772400" cy="584775"/>
          </a:xfrm>
        </p:spPr>
        <p:txBody>
          <a:bodyPr/>
          <a:lstStyle/>
          <a:p>
            <a:r>
              <a:rPr lang="en-US" dirty="0"/>
              <a:t>Protocol Terminology</a:t>
            </a:r>
            <a:endParaRPr lang="en-US" dirty="0">
              <a:solidFill>
                <a:schemeClr val="tx1"/>
              </a:solidFill>
            </a:endParaRPr>
          </a:p>
        </p:txBody>
      </p:sp>
      <p:pic>
        <p:nvPicPr>
          <p:cNvPr id="6" name="Picture 5"/>
          <p:cNvPicPr>
            <a:picLocks noChangeAspect="1"/>
          </p:cNvPicPr>
          <p:nvPr/>
        </p:nvPicPr>
        <p:blipFill>
          <a:blip r:embed="rId2"/>
          <a:stretch>
            <a:fillRect/>
          </a:stretch>
        </p:blipFill>
        <p:spPr>
          <a:xfrm>
            <a:off x="251520" y="892463"/>
            <a:ext cx="6918359" cy="2536536"/>
          </a:xfrm>
          <a:prstGeom prst="rect">
            <a:avLst/>
          </a:prstGeom>
        </p:spPr>
      </p:pic>
      <p:sp>
        <p:nvSpPr>
          <p:cNvPr id="3" name="Rectangle 2"/>
          <p:cNvSpPr/>
          <p:nvPr/>
        </p:nvSpPr>
        <p:spPr>
          <a:xfrm>
            <a:off x="6948264" y="913480"/>
            <a:ext cx="1869976" cy="2246769"/>
          </a:xfrm>
          <a:prstGeom prst="rect">
            <a:avLst/>
          </a:prstGeom>
        </p:spPr>
        <p:txBody>
          <a:bodyPr wrap="square">
            <a:spAutoFit/>
          </a:bodyPr>
          <a:lstStyle/>
          <a:p>
            <a:pPr lvl="1" algn="ctr"/>
            <a:r>
              <a:rPr lang="en-US" sz="2000" dirty="0">
                <a:solidFill>
                  <a:srgbClr val="017FFE"/>
                </a:solidFill>
              </a:rPr>
              <a:t>bodies</a:t>
            </a:r>
          </a:p>
          <a:p>
            <a:pPr lvl="1" algn="ctr"/>
            <a:r>
              <a:rPr lang="en-US" sz="2000" dirty="0">
                <a:solidFill>
                  <a:srgbClr val="FF25FE"/>
                </a:solidFill>
              </a:rPr>
              <a:t>faces</a:t>
            </a:r>
          </a:p>
          <a:p>
            <a:pPr lvl="1" algn="ctr"/>
            <a:r>
              <a:rPr lang="en-US" sz="2000" dirty="0">
                <a:solidFill>
                  <a:srgbClr val="7212EC"/>
                </a:solidFill>
              </a:rPr>
              <a:t>hands</a:t>
            </a:r>
          </a:p>
          <a:p>
            <a:pPr lvl="1" algn="ctr"/>
            <a:r>
              <a:rPr lang="en-US" sz="2000" dirty="0">
                <a:solidFill>
                  <a:schemeClr val="tx1">
                    <a:lumMod val="50000"/>
                  </a:schemeClr>
                </a:solidFill>
              </a:rPr>
              <a:t>scrambled</a:t>
            </a:r>
          </a:p>
          <a:p>
            <a:pPr lvl="1" algn="ctr"/>
            <a:r>
              <a:rPr lang="en-US" sz="2000" dirty="0"/>
              <a:t>black = baseline fixation</a:t>
            </a:r>
          </a:p>
        </p:txBody>
      </p:sp>
      <p:sp>
        <p:nvSpPr>
          <p:cNvPr id="5" name="Right Brace 4">
            <a:extLst>
              <a:ext uri="{FF2B5EF4-FFF2-40B4-BE49-F238E27FC236}">
                <a16:creationId xmlns:a16="http://schemas.microsoft.com/office/drawing/2014/main" id="{EEA80865-6A53-574B-9924-FF5F86994781}"/>
              </a:ext>
            </a:extLst>
          </p:cNvPr>
          <p:cNvSpPr/>
          <p:nvPr/>
        </p:nvSpPr>
        <p:spPr bwMode="auto">
          <a:xfrm rot="5400000">
            <a:off x="1031010" y="3344394"/>
            <a:ext cx="144016" cy="313228"/>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95300" marR="0" indent="-4953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5CFE2705-550F-2A48-81B2-90B54963D0A4}"/>
              </a:ext>
            </a:extLst>
          </p:cNvPr>
          <p:cNvSpPr txBox="1"/>
          <p:nvPr/>
        </p:nvSpPr>
        <p:spPr>
          <a:xfrm>
            <a:off x="467544" y="3717032"/>
            <a:ext cx="1296144" cy="1015663"/>
          </a:xfrm>
          <a:prstGeom prst="rect">
            <a:avLst/>
          </a:prstGeom>
          <a:noFill/>
        </p:spPr>
        <p:txBody>
          <a:bodyPr wrap="square" rtlCol="0">
            <a:spAutoFit/>
          </a:bodyPr>
          <a:lstStyle/>
          <a:p>
            <a:r>
              <a:rPr lang="en-US" sz="2000" dirty="0"/>
              <a:t>1</a:t>
            </a:r>
            <a:r>
              <a:rPr lang="en-US" sz="2000" baseline="30000" dirty="0"/>
              <a:t>st</a:t>
            </a:r>
            <a:r>
              <a:rPr lang="en-US" sz="2000" dirty="0"/>
              <a:t> </a:t>
            </a:r>
            <a:r>
              <a:rPr lang="en-US" sz="2000" dirty="0">
                <a:solidFill>
                  <a:schemeClr val="tx2"/>
                </a:solidFill>
              </a:rPr>
              <a:t>epoch</a:t>
            </a:r>
          </a:p>
          <a:p>
            <a:r>
              <a:rPr lang="en-US" sz="2000" dirty="0"/>
              <a:t>or</a:t>
            </a:r>
            <a:r>
              <a:rPr lang="en-US" sz="2000" dirty="0">
                <a:solidFill>
                  <a:schemeClr val="tx2"/>
                </a:solidFill>
              </a:rPr>
              <a:t> block </a:t>
            </a:r>
            <a:r>
              <a:rPr lang="en-US" sz="2000" dirty="0"/>
              <a:t>of faces </a:t>
            </a:r>
          </a:p>
        </p:txBody>
      </p:sp>
      <p:sp>
        <p:nvSpPr>
          <p:cNvPr id="8" name="TextBox 7">
            <a:extLst>
              <a:ext uri="{FF2B5EF4-FFF2-40B4-BE49-F238E27FC236}">
                <a16:creationId xmlns:a16="http://schemas.microsoft.com/office/drawing/2014/main" id="{F2978281-5FA7-7247-BF32-A6A604D74666}"/>
              </a:ext>
            </a:extLst>
          </p:cNvPr>
          <p:cNvSpPr txBox="1"/>
          <p:nvPr/>
        </p:nvSpPr>
        <p:spPr>
          <a:xfrm>
            <a:off x="228701" y="4949117"/>
            <a:ext cx="8589539" cy="1815882"/>
          </a:xfrm>
          <a:prstGeom prst="rect">
            <a:avLst/>
          </a:prstGeom>
          <a:noFill/>
        </p:spPr>
        <p:txBody>
          <a:bodyPr wrap="square" rtlCol="0">
            <a:spAutoFit/>
          </a:bodyPr>
          <a:lstStyle/>
          <a:p>
            <a:r>
              <a:rPr lang="en-US" i="1" dirty="0">
                <a:solidFill>
                  <a:schemeClr val="tx2"/>
                </a:solidFill>
              </a:rPr>
              <a:t>Epoch</a:t>
            </a:r>
            <a:r>
              <a:rPr lang="en-US" dirty="0"/>
              <a:t>: One block of trials for a condition</a:t>
            </a:r>
          </a:p>
          <a:p>
            <a:r>
              <a:rPr lang="en-US" i="1" dirty="0">
                <a:solidFill>
                  <a:schemeClr val="tx2"/>
                </a:solidFill>
              </a:rPr>
              <a:t>Block Design</a:t>
            </a:r>
            <a:r>
              <a:rPr lang="en-US" dirty="0"/>
              <a:t>: Experiment in which trials are grouped into blocks</a:t>
            </a:r>
          </a:p>
          <a:p>
            <a:r>
              <a:rPr lang="en-US" dirty="0"/>
              <a:t>	-- typically ~15 s/block (range 10-30)</a:t>
            </a:r>
          </a:p>
        </p:txBody>
      </p:sp>
    </p:spTree>
    <p:extLst>
      <p:ext uri="{BB962C8B-B14F-4D97-AF65-F5344CB8AC3E}">
        <p14:creationId xmlns:p14="http://schemas.microsoft.com/office/powerpoint/2010/main" val="4001254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135"/>
            <a:ext cx="7772400" cy="584775"/>
          </a:xfrm>
        </p:spPr>
        <p:txBody>
          <a:bodyPr/>
          <a:lstStyle/>
          <a:p>
            <a:r>
              <a:rPr lang="en-US" dirty="0"/>
              <a:t>Protocol</a:t>
            </a:r>
            <a:endParaRPr lang="en-US" dirty="0">
              <a:solidFill>
                <a:schemeClr val="tx1"/>
              </a:solidFill>
            </a:endParaRPr>
          </a:p>
        </p:txBody>
      </p:sp>
      <p:pic>
        <p:nvPicPr>
          <p:cNvPr id="6" name="Picture 5"/>
          <p:cNvPicPr>
            <a:picLocks noChangeAspect="1"/>
          </p:cNvPicPr>
          <p:nvPr/>
        </p:nvPicPr>
        <p:blipFill>
          <a:blip r:embed="rId2"/>
          <a:stretch>
            <a:fillRect/>
          </a:stretch>
        </p:blipFill>
        <p:spPr>
          <a:xfrm>
            <a:off x="953852" y="638245"/>
            <a:ext cx="7236296" cy="2653104"/>
          </a:xfrm>
          <a:prstGeom prst="rect">
            <a:avLst/>
          </a:prstGeom>
        </p:spPr>
      </p:pic>
      <p:sp>
        <p:nvSpPr>
          <p:cNvPr id="23" name="TextBox 22"/>
          <p:cNvSpPr txBox="1"/>
          <p:nvPr/>
        </p:nvSpPr>
        <p:spPr>
          <a:xfrm>
            <a:off x="1295636" y="44624"/>
            <a:ext cx="1080120" cy="646331"/>
          </a:xfrm>
          <a:prstGeom prst="rect">
            <a:avLst/>
          </a:prstGeom>
          <a:noFill/>
        </p:spPr>
        <p:txBody>
          <a:bodyPr wrap="square" rtlCol="0">
            <a:spAutoFit/>
          </a:bodyPr>
          <a:lstStyle/>
          <a:p>
            <a:pPr algn="ctr"/>
            <a:r>
              <a:rPr lang="en-US" sz="1800" dirty="0">
                <a:solidFill>
                  <a:srgbClr val="FF00FF"/>
                </a:solidFill>
              </a:rPr>
              <a:t>1</a:t>
            </a:r>
            <a:r>
              <a:rPr lang="en-US" sz="1800" baseline="30000" dirty="0">
                <a:solidFill>
                  <a:srgbClr val="FF00FF"/>
                </a:solidFill>
              </a:rPr>
              <a:t>st</a:t>
            </a:r>
            <a:r>
              <a:rPr lang="en-US" sz="1800" dirty="0">
                <a:solidFill>
                  <a:srgbClr val="FF00FF"/>
                </a:solidFill>
              </a:rPr>
              <a:t> face epoch</a:t>
            </a:r>
          </a:p>
        </p:txBody>
      </p:sp>
      <p:grpSp>
        <p:nvGrpSpPr>
          <p:cNvPr id="117" name="Group 116"/>
          <p:cNvGrpSpPr/>
          <p:nvPr/>
        </p:nvGrpSpPr>
        <p:grpSpPr>
          <a:xfrm>
            <a:off x="1173047" y="3573016"/>
            <a:ext cx="5767378" cy="651020"/>
            <a:chOff x="1173047" y="4653136"/>
            <a:chExt cx="5767378" cy="651020"/>
          </a:xfrm>
        </p:grpSpPr>
        <p:grpSp>
          <p:nvGrpSpPr>
            <p:cNvPr id="12" name="Group 11"/>
            <p:cNvGrpSpPr/>
            <p:nvPr/>
          </p:nvGrpSpPr>
          <p:grpSpPr>
            <a:xfrm>
              <a:off x="1173047" y="4653136"/>
              <a:ext cx="366658" cy="651020"/>
              <a:chOff x="1173047" y="4653136"/>
              <a:chExt cx="366658" cy="651020"/>
            </a:xfrm>
          </p:grpSpPr>
          <p:cxnSp>
            <p:nvCxnSpPr>
              <p:cNvPr id="8" name="Straight Connector 7"/>
              <p:cNvCxnSpPr/>
              <p:nvPr/>
            </p:nvCxnSpPr>
            <p:spPr bwMode="auto">
              <a:xfrm flipV="1">
                <a:off x="1187624"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flipV="1">
                <a:off x="1173047" y="4653136"/>
                <a:ext cx="288000" cy="0"/>
              </a:xfrm>
              <a:prstGeom prst="line">
                <a:avLst/>
              </a:prstGeom>
              <a:noFill/>
              <a:ln w="952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flipV="1">
                <a:off x="1467705"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flipV="1">
                <a:off x="1467705" y="5304156"/>
                <a:ext cx="72000" cy="0"/>
              </a:xfrm>
              <a:prstGeom prst="line">
                <a:avLst/>
              </a:prstGeom>
              <a:noFill/>
              <a:ln w="9525" cap="flat" cmpd="sng" algn="ctr">
                <a:solidFill>
                  <a:schemeClr val="tx1"/>
                </a:solidFill>
                <a:prstDash val="solid"/>
                <a:round/>
                <a:headEnd type="none" w="med" len="med"/>
                <a:tailEnd type="none" w="med" len="med"/>
              </a:ln>
              <a:effectLst/>
            </p:spPr>
          </p:cxnSp>
        </p:grpSp>
        <p:grpSp>
          <p:nvGrpSpPr>
            <p:cNvPr id="29" name="Group 28"/>
            <p:cNvGrpSpPr/>
            <p:nvPr/>
          </p:nvGrpSpPr>
          <p:grpSpPr>
            <a:xfrm>
              <a:off x="1533095" y="4653136"/>
              <a:ext cx="366658" cy="651020"/>
              <a:chOff x="1173047" y="4653136"/>
              <a:chExt cx="366658" cy="651020"/>
            </a:xfrm>
          </p:grpSpPr>
          <p:cxnSp>
            <p:nvCxnSpPr>
              <p:cNvPr id="30" name="Straight Connector 29"/>
              <p:cNvCxnSpPr/>
              <p:nvPr/>
            </p:nvCxnSpPr>
            <p:spPr bwMode="auto">
              <a:xfrm flipV="1">
                <a:off x="1187624"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flipV="1">
                <a:off x="1173047" y="4653136"/>
                <a:ext cx="288000" cy="0"/>
              </a:xfrm>
              <a:prstGeom prst="line">
                <a:avLst/>
              </a:prstGeom>
              <a:noFill/>
              <a:ln w="952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flipV="1">
                <a:off x="1467705"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flipV="1">
                <a:off x="1467705" y="5304156"/>
                <a:ext cx="72000" cy="0"/>
              </a:xfrm>
              <a:prstGeom prst="line">
                <a:avLst/>
              </a:prstGeom>
              <a:noFill/>
              <a:ln w="9525" cap="flat" cmpd="sng" algn="ctr">
                <a:solidFill>
                  <a:schemeClr val="tx1"/>
                </a:solidFill>
                <a:prstDash val="solid"/>
                <a:round/>
                <a:headEnd type="none" w="med" len="med"/>
                <a:tailEnd type="none" w="med" len="med"/>
              </a:ln>
              <a:effectLst/>
            </p:spPr>
          </p:cxnSp>
        </p:grpSp>
        <p:grpSp>
          <p:nvGrpSpPr>
            <p:cNvPr id="34" name="Group 33"/>
            <p:cNvGrpSpPr/>
            <p:nvPr/>
          </p:nvGrpSpPr>
          <p:grpSpPr>
            <a:xfrm>
              <a:off x="1893143" y="4653136"/>
              <a:ext cx="366658" cy="651020"/>
              <a:chOff x="1173047" y="4653136"/>
              <a:chExt cx="366658" cy="651020"/>
            </a:xfrm>
          </p:grpSpPr>
          <p:cxnSp>
            <p:nvCxnSpPr>
              <p:cNvPr id="35" name="Straight Connector 34"/>
              <p:cNvCxnSpPr/>
              <p:nvPr/>
            </p:nvCxnSpPr>
            <p:spPr bwMode="auto">
              <a:xfrm flipV="1">
                <a:off x="1187624"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36" name="Straight Connector 35"/>
              <p:cNvCxnSpPr/>
              <p:nvPr/>
            </p:nvCxnSpPr>
            <p:spPr bwMode="auto">
              <a:xfrm flipV="1">
                <a:off x="1173047" y="4653136"/>
                <a:ext cx="288000" cy="0"/>
              </a:xfrm>
              <a:prstGeom prst="line">
                <a:avLst/>
              </a:prstGeom>
              <a:no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flipV="1">
                <a:off x="1467705"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flipV="1">
                <a:off x="1467705" y="5304156"/>
                <a:ext cx="72000" cy="0"/>
              </a:xfrm>
              <a:prstGeom prst="line">
                <a:avLst/>
              </a:prstGeom>
              <a:noFill/>
              <a:ln w="9525" cap="flat" cmpd="sng" algn="ctr">
                <a:solidFill>
                  <a:schemeClr val="tx1"/>
                </a:solidFill>
                <a:prstDash val="solid"/>
                <a:round/>
                <a:headEnd type="none" w="med" len="med"/>
                <a:tailEnd type="none" w="med" len="med"/>
              </a:ln>
              <a:effectLst/>
            </p:spPr>
          </p:cxnSp>
        </p:grpSp>
        <p:grpSp>
          <p:nvGrpSpPr>
            <p:cNvPr id="39" name="Group 38"/>
            <p:cNvGrpSpPr/>
            <p:nvPr/>
          </p:nvGrpSpPr>
          <p:grpSpPr>
            <a:xfrm>
              <a:off x="2253191" y="4653136"/>
              <a:ext cx="366658" cy="651020"/>
              <a:chOff x="1173047" y="4653136"/>
              <a:chExt cx="366658" cy="651020"/>
            </a:xfrm>
          </p:grpSpPr>
          <p:cxnSp>
            <p:nvCxnSpPr>
              <p:cNvPr id="40" name="Straight Connector 39"/>
              <p:cNvCxnSpPr/>
              <p:nvPr/>
            </p:nvCxnSpPr>
            <p:spPr bwMode="auto">
              <a:xfrm flipV="1">
                <a:off x="1187624"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flipV="1">
                <a:off x="1173047" y="4653136"/>
                <a:ext cx="288000" cy="0"/>
              </a:xfrm>
              <a:prstGeom prst="line">
                <a:avLst/>
              </a:prstGeom>
              <a:no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flipV="1">
                <a:off x="1467705"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flipV="1">
                <a:off x="1467705" y="5304156"/>
                <a:ext cx="72000" cy="0"/>
              </a:xfrm>
              <a:prstGeom prst="line">
                <a:avLst/>
              </a:prstGeom>
              <a:noFill/>
              <a:ln w="9525" cap="flat" cmpd="sng" algn="ctr">
                <a:solidFill>
                  <a:schemeClr val="tx1"/>
                </a:solidFill>
                <a:prstDash val="solid"/>
                <a:round/>
                <a:headEnd type="none" w="med" len="med"/>
                <a:tailEnd type="none" w="med" len="med"/>
              </a:ln>
              <a:effectLst/>
            </p:spPr>
          </p:cxnSp>
        </p:grpSp>
        <p:grpSp>
          <p:nvGrpSpPr>
            <p:cNvPr id="44" name="Group 43"/>
            <p:cNvGrpSpPr/>
            <p:nvPr/>
          </p:nvGrpSpPr>
          <p:grpSpPr>
            <a:xfrm>
              <a:off x="2613239" y="4653136"/>
              <a:ext cx="366658" cy="651020"/>
              <a:chOff x="1173047" y="4653136"/>
              <a:chExt cx="366658" cy="651020"/>
            </a:xfrm>
          </p:grpSpPr>
          <p:cxnSp>
            <p:nvCxnSpPr>
              <p:cNvPr id="45" name="Straight Connector 44"/>
              <p:cNvCxnSpPr/>
              <p:nvPr/>
            </p:nvCxnSpPr>
            <p:spPr bwMode="auto">
              <a:xfrm flipV="1">
                <a:off x="1187624"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46" name="Straight Connector 45"/>
              <p:cNvCxnSpPr/>
              <p:nvPr/>
            </p:nvCxnSpPr>
            <p:spPr bwMode="auto">
              <a:xfrm flipV="1">
                <a:off x="1173047" y="4653136"/>
                <a:ext cx="288000" cy="0"/>
              </a:xfrm>
              <a:prstGeom prst="line">
                <a:avLst/>
              </a:prstGeom>
              <a:noFill/>
              <a:ln w="952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flipV="1">
                <a:off x="1467705"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48" name="Straight Connector 47"/>
              <p:cNvCxnSpPr/>
              <p:nvPr/>
            </p:nvCxnSpPr>
            <p:spPr bwMode="auto">
              <a:xfrm flipV="1">
                <a:off x="1467705" y="5304156"/>
                <a:ext cx="72000" cy="0"/>
              </a:xfrm>
              <a:prstGeom prst="line">
                <a:avLst/>
              </a:prstGeom>
              <a:noFill/>
              <a:ln w="9525" cap="flat" cmpd="sng" algn="ctr">
                <a:solidFill>
                  <a:schemeClr val="tx1"/>
                </a:solidFill>
                <a:prstDash val="solid"/>
                <a:round/>
                <a:headEnd type="none" w="med" len="med"/>
                <a:tailEnd type="none" w="med" len="med"/>
              </a:ln>
              <a:effectLst/>
            </p:spPr>
          </p:cxnSp>
        </p:grpSp>
        <p:grpSp>
          <p:nvGrpSpPr>
            <p:cNvPr id="49" name="Group 48"/>
            <p:cNvGrpSpPr/>
            <p:nvPr/>
          </p:nvGrpSpPr>
          <p:grpSpPr>
            <a:xfrm>
              <a:off x="2973287" y="4653136"/>
              <a:ext cx="366658" cy="651020"/>
              <a:chOff x="1173047" y="4653136"/>
              <a:chExt cx="366658" cy="651020"/>
            </a:xfrm>
          </p:grpSpPr>
          <p:cxnSp>
            <p:nvCxnSpPr>
              <p:cNvPr id="50" name="Straight Connector 49"/>
              <p:cNvCxnSpPr/>
              <p:nvPr/>
            </p:nvCxnSpPr>
            <p:spPr bwMode="auto">
              <a:xfrm flipV="1">
                <a:off x="1187624"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flipV="1">
                <a:off x="1173047" y="4653136"/>
                <a:ext cx="288000" cy="0"/>
              </a:xfrm>
              <a:prstGeom prst="line">
                <a:avLst/>
              </a:prstGeom>
              <a:no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flipV="1">
                <a:off x="1467705"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flipV="1">
                <a:off x="1467705" y="5304156"/>
                <a:ext cx="72000" cy="0"/>
              </a:xfrm>
              <a:prstGeom prst="line">
                <a:avLst/>
              </a:prstGeom>
              <a:noFill/>
              <a:ln w="9525" cap="flat" cmpd="sng" algn="ctr">
                <a:solidFill>
                  <a:schemeClr val="tx1"/>
                </a:solidFill>
                <a:prstDash val="solid"/>
                <a:round/>
                <a:headEnd type="none" w="med" len="med"/>
                <a:tailEnd type="none" w="med" len="med"/>
              </a:ln>
              <a:effectLst/>
            </p:spPr>
          </p:cxnSp>
        </p:grpSp>
        <p:grpSp>
          <p:nvGrpSpPr>
            <p:cNvPr id="54" name="Group 53"/>
            <p:cNvGrpSpPr/>
            <p:nvPr/>
          </p:nvGrpSpPr>
          <p:grpSpPr>
            <a:xfrm>
              <a:off x="3333335" y="4653136"/>
              <a:ext cx="366658" cy="651020"/>
              <a:chOff x="1173047" y="4653136"/>
              <a:chExt cx="366658" cy="651020"/>
            </a:xfrm>
          </p:grpSpPr>
          <p:cxnSp>
            <p:nvCxnSpPr>
              <p:cNvPr id="55" name="Straight Connector 54"/>
              <p:cNvCxnSpPr/>
              <p:nvPr/>
            </p:nvCxnSpPr>
            <p:spPr bwMode="auto">
              <a:xfrm flipV="1">
                <a:off x="1187624"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flipV="1">
                <a:off x="1173047" y="4653136"/>
                <a:ext cx="288000" cy="0"/>
              </a:xfrm>
              <a:prstGeom prst="line">
                <a:avLst/>
              </a:prstGeom>
              <a:no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flipV="1">
                <a:off x="1467705"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flipV="1">
                <a:off x="1467705" y="5304156"/>
                <a:ext cx="72000" cy="0"/>
              </a:xfrm>
              <a:prstGeom prst="line">
                <a:avLst/>
              </a:prstGeom>
              <a:noFill/>
              <a:ln w="9525" cap="flat" cmpd="sng" algn="ctr">
                <a:solidFill>
                  <a:schemeClr val="tx1"/>
                </a:solidFill>
                <a:prstDash val="solid"/>
                <a:round/>
                <a:headEnd type="none" w="med" len="med"/>
                <a:tailEnd type="none" w="med" len="med"/>
              </a:ln>
              <a:effectLst/>
            </p:spPr>
          </p:cxnSp>
        </p:grpSp>
        <p:grpSp>
          <p:nvGrpSpPr>
            <p:cNvPr id="59" name="Group 58"/>
            <p:cNvGrpSpPr/>
            <p:nvPr/>
          </p:nvGrpSpPr>
          <p:grpSpPr>
            <a:xfrm>
              <a:off x="3693383" y="4653136"/>
              <a:ext cx="366658" cy="651020"/>
              <a:chOff x="1173047" y="4653136"/>
              <a:chExt cx="366658" cy="651020"/>
            </a:xfrm>
          </p:grpSpPr>
          <p:cxnSp>
            <p:nvCxnSpPr>
              <p:cNvPr id="60" name="Straight Connector 59"/>
              <p:cNvCxnSpPr/>
              <p:nvPr/>
            </p:nvCxnSpPr>
            <p:spPr bwMode="auto">
              <a:xfrm flipV="1">
                <a:off x="1187624"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61" name="Straight Connector 60"/>
              <p:cNvCxnSpPr/>
              <p:nvPr/>
            </p:nvCxnSpPr>
            <p:spPr bwMode="auto">
              <a:xfrm flipV="1">
                <a:off x="1173047" y="4653136"/>
                <a:ext cx="288000" cy="0"/>
              </a:xfrm>
              <a:prstGeom prst="line">
                <a:avLst/>
              </a:prstGeom>
              <a:noFill/>
              <a:ln w="9525" cap="flat" cmpd="sng" algn="ctr">
                <a:solidFill>
                  <a:schemeClr val="tx1"/>
                </a:solidFill>
                <a:prstDash val="solid"/>
                <a:round/>
                <a:headEnd type="none" w="med" len="med"/>
                <a:tailEnd type="none" w="med" len="med"/>
              </a:ln>
              <a:effectLst/>
            </p:spPr>
          </p:cxnSp>
          <p:cxnSp>
            <p:nvCxnSpPr>
              <p:cNvPr id="62" name="Straight Connector 61"/>
              <p:cNvCxnSpPr/>
              <p:nvPr/>
            </p:nvCxnSpPr>
            <p:spPr bwMode="auto">
              <a:xfrm flipV="1">
                <a:off x="1467705"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63" name="Straight Connector 62"/>
              <p:cNvCxnSpPr/>
              <p:nvPr/>
            </p:nvCxnSpPr>
            <p:spPr bwMode="auto">
              <a:xfrm flipV="1">
                <a:off x="1467705" y="5304156"/>
                <a:ext cx="72000" cy="0"/>
              </a:xfrm>
              <a:prstGeom prst="line">
                <a:avLst/>
              </a:prstGeom>
              <a:noFill/>
              <a:ln w="9525" cap="flat" cmpd="sng" algn="ctr">
                <a:solidFill>
                  <a:schemeClr val="tx1"/>
                </a:solidFill>
                <a:prstDash val="solid"/>
                <a:round/>
                <a:headEnd type="none" w="med" len="med"/>
                <a:tailEnd type="none" w="med" len="med"/>
              </a:ln>
              <a:effectLst/>
            </p:spPr>
          </p:cxnSp>
        </p:grpSp>
        <p:grpSp>
          <p:nvGrpSpPr>
            <p:cNvPr id="64" name="Group 63"/>
            <p:cNvGrpSpPr/>
            <p:nvPr/>
          </p:nvGrpSpPr>
          <p:grpSpPr>
            <a:xfrm>
              <a:off x="4053431" y="4653136"/>
              <a:ext cx="366658" cy="651020"/>
              <a:chOff x="1173047" y="4653136"/>
              <a:chExt cx="366658" cy="651020"/>
            </a:xfrm>
          </p:grpSpPr>
          <p:cxnSp>
            <p:nvCxnSpPr>
              <p:cNvPr id="65" name="Straight Connector 64"/>
              <p:cNvCxnSpPr/>
              <p:nvPr/>
            </p:nvCxnSpPr>
            <p:spPr bwMode="auto">
              <a:xfrm flipV="1">
                <a:off x="1187624"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66" name="Straight Connector 65"/>
              <p:cNvCxnSpPr/>
              <p:nvPr/>
            </p:nvCxnSpPr>
            <p:spPr bwMode="auto">
              <a:xfrm flipV="1">
                <a:off x="1173047" y="4653136"/>
                <a:ext cx="288000" cy="0"/>
              </a:xfrm>
              <a:prstGeom prst="line">
                <a:avLst/>
              </a:prstGeom>
              <a:noFill/>
              <a:ln w="9525" cap="flat" cmpd="sng" algn="ctr">
                <a:solidFill>
                  <a:schemeClr val="tx1"/>
                </a:solidFill>
                <a:prstDash val="solid"/>
                <a:round/>
                <a:headEnd type="none" w="med" len="med"/>
                <a:tailEnd type="none" w="med" len="med"/>
              </a:ln>
              <a:effectLst/>
            </p:spPr>
          </p:cxnSp>
          <p:cxnSp>
            <p:nvCxnSpPr>
              <p:cNvPr id="67" name="Straight Connector 66"/>
              <p:cNvCxnSpPr/>
              <p:nvPr/>
            </p:nvCxnSpPr>
            <p:spPr bwMode="auto">
              <a:xfrm flipV="1">
                <a:off x="1467705"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68" name="Straight Connector 67"/>
              <p:cNvCxnSpPr/>
              <p:nvPr/>
            </p:nvCxnSpPr>
            <p:spPr bwMode="auto">
              <a:xfrm flipV="1">
                <a:off x="1467705" y="5304156"/>
                <a:ext cx="72000" cy="0"/>
              </a:xfrm>
              <a:prstGeom prst="line">
                <a:avLst/>
              </a:prstGeom>
              <a:noFill/>
              <a:ln w="9525" cap="flat" cmpd="sng" algn="ctr">
                <a:solidFill>
                  <a:schemeClr val="tx1"/>
                </a:solidFill>
                <a:prstDash val="solid"/>
                <a:round/>
                <a:headEnd type="none" w="med" len="med"/>
                <a:tailEnd type="none" w="med" len="med"/>
              </a:ln>
              <a:effectLst/>
            </p:spPr>
          </p:cxnSp>
        </p:grpSp>
        <p:grpSp>
          <p:nvGrpSpPr>
            <p:cNvPr id="69" name="Group 68"/>
            <p:cNvGrpSpPr/>
            <p:nvPr/>
          </p:nvGrpSpPr>
          <p:grpSpPr>
            <a:xfrm>
              <a:off x="4413479" y="4653136"/>
              <a:ext cx="366658" cy="651020"/>
              <a:chOff x="1173047" y="4653136"/>
              <a:chExt cx="366658" cy="651020"/>
            </a:xfrm>
          </p:grpSpPr>
          <p:cxnSp>
            <p:nvCxnSpPr>
              <p:cNvPr id="70" name="Straight Connector 69"/>
              <p:cNvCxnSpPr/>
              <p:nvPr/>
            </p:nvCxnSpPr>
            <p:spPr bwMode="auto">
              <a:xfrm flipV="1">
                <a:off x="1187624"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flipV="1">
                <a:off x="1173047" y="4653136"/>
                <a:ext cx="288000" cy="0"/>
              </a:xfrm>
              <a:prstGeom prst="line">
                <a:avLst/>
              </a:prstGeom>
              <a:noFill/>
              <a:ln w="9525"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flipV="1">
                <a:off x="1467705"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flipV="1">
                <a:off x="1467705" y="5304156"/>
                <a:ext cx="72000" cy="0"/>
              </a:xfrm>
              <a:prstGeom prst="line">
                <a:avLst/>
              </a:prstGeom>
              <a:noFill/>
              <a:ln w="9525" cap="flat" cmpd="sng" algn="ctr">
                <a:solidFill>
                  <a:schemeClr val="tx1"/>
                </a:solidFill>
                <a:prstDash val="solid"/>
                <a:round/>
                <a:headEnd type="none" w="med" len="med"/>
                <a:tailEnd type="none" w="med" len="med"/>
              </a:ln>
              <a:effectLst/>
            </p:spPr>
          </p:cxnSp>
        </p:grpSp>
        <p:grpSp>
          <p:nvGrpSpPr>
            <p:cNvPr id="74" name="Group 73"/>
            <p:cNvGrpSpPr/>
            <p:nvPr/>
          </p:nvGrpSpPr>
          <p:grpSpPr>
            <a:xfrm>
              <a:off x="4773527" y="4653136"/>
              <a:ext cx="366658" cy="651020"/>
              <a:chOff x="1173047" y="4653136"/>
              <a:chExt cx="366658" cy="651020"/>
            </a:xfrm>
          </p:grpSpPr>
          <p:cxnSp>
            <p:nvCxnSpPr>
              <p:cNvPr id="75" name="Straight Connector 74"/>
              <p:cNvCxnSpPr/>
              <p:nvPr/>
            </p:nvCxnSpPr>
            <p:spPr bwMode="auto">
              <a:xfrm flipV="1">
                <a:off x="1187624"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flipV="1">
                <a:off x="1173047" y="4653136"/>
                <a:ext cx="288000" cy="0"/>
              </a:xfrm>
              <a:prstGeom prst="line">
                <a:avLst/>
              </a:prstGeom>
              <a:noFill/>
              <a:ln w="9525"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flipV="1">
                <a:off x="1467705"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78" name="Straight Connector 77"/>
              <p:cNvCxnSpPr/>
              <p:nvPr/>
            </p:nvCxnSpPr>
            <p:spPr bwMode="auto">
              <a:xfrm flipV="1">
                <a:off x="1467705" y="5304156"/>
                <a:ext cx="72000" cy="0"/>
              </a:xfrm>
              <a:prstGeom prst="line">
                <a:avLst/>
              </a:prstGeom>
              <a:noFill/>
              <a:ln w="9525" cap="flat" cmpd="sng" algn="ctr">
                <a:solidFill>
                  <a:schemeClr val="tx1"/>
                </a:solidFill>
                <a:prstDash val="solid"/>
                <a:round/>
                <a:headEnd type="none" w="med" len="med"/>
                <a:tailEnd type="none" w="med" len="med"/>
              </a:ln>
              <a:effectLst/>
            </p:spPr>
          </p:cxnSp>
        </p:grpSp>
        <p:grpSp>
          <p:nvGrpSpPr>
            <p:cNvPr id="79" name="Group 78"/>
            <p:cNvGrpSpPr/>
            <p:nvPr/>
          </p:nvGrpSpPr>
          <p:grpSpPr>
            <a:xfrm>
              <a:off x="5133575" y="4653136"/>
              <a:ext cx="366658" cy="651020"/>
              <a:chOff x="1173047" y="4653136"/>
              <a:chExt cx="366658" cy="651020"/>
            </a:xfrm>
          </p:grpSpPr>
          <p:cxnSp>
            <p:nvCxnSpPr>
              <p:cNvPr id="80" name="Straight Connector 79"/>
              <p:cNvCxnSpPr/>
              <p:nvPr/>
            </p:nvCxnSpPr>
            <p:spPr bwMode="auto">
              <a:xfrm flipV="1">
                <a:off x="1187624"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81" name="Straight Connector 80"/>
              <p:cNvCxnSpPr/>
              <p:nvPr/>
            </p:nvCxnSpPr>
            <p:spPr bwMode="auto">
              <a:xfrm flipV="1">
                <a:off x="1173047" y="4653136"/>
                <a:ext cx="288000" cy="0"/>
              </a:xfrm>
              <a:prstGeom prst="line">
                <a:avLst/>
              </a:prstGeom>
              <a:noFill/>
              <a:ln w="9525"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flipV="1">
                <a:off x="1467705"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83" name="Straight Connector 82"/>
              <p:cNvCxnSpPr/>
              <p:nvPr/>
            </p:nvCxnSpPr>
            <p:spPr bwMode="auto">
              <a:xfrm flipV="1">
                <a:off x="1467705" y="5304156"/>
                <a:ext cx="72000" cy="0"/>
              </a:xfrm>
              <a:prstGeom prst="line">
                <a:avLst/>
              </a:prstGeom>
              <a:noFill/>
              <a:ln w="9525" cap="flat" cmpd="sng" algn="ctr">
                <a:solidFill>
                  <a:schemeClr val="tx1"/>
                </a:solidFill>
                <a:prstDash val="solid"/>
                <a:round/>
                <a:headEnd type="none" w="med" len="med"/>
                <a:tailEnd type="none" w="med" len="med"/>
              </a:ln>
              <a:effectLst/>
            </p:spPr>
          </p:cxnSp>
        </p:grpSp>
        <p:grpSp>
          <p:nvGrpSpPr>
            <p:cNvPr id="84" name="Group 83"/>
            <p:cNvGrpSpPr/>
            <p:nvPr/>
          </p:nvGrpSpPr>
          <p:grpSpPr>
            <a:xfrm>
              <a:off x="5493623" y="4653136"/>
              <a:ext cx="366658" cy="651020"/>
              <a:chOff x="1173047" y="4653136"/>
              <a:chExt cx="366658" cy="651020"/>
            </a:xfrm>
          </p:grpSpPr>
          <p:cxnSp>
            <p:nvCxnSpPr>
              <p:cNvPr id="85" name="Straight Connector 84"/>
              <p:cNvCxnSpPr/>
              <p:nvPr/>
            </p:nvCxnSpPr>
            <p:spPr bwMode="auto">
              <a:xfrm flipV="1">
                <a:off x="1187624"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flipV="1">
                <a:off x="1173047" y="4653136"/>
                <a:ext cx="288000" cy="0"/>
              </a:xfrm>
              <a:prstGeom prst="line">
                <a:avLst/>
              </a:prstGeom>
              <a:noFill/>
              <a:ln w="9525" cap="flat" cmpd="sng" algn="ctr">
                <a:solidFill>
                  <a:schemeClr val="tx1"/>
                </a:solidFill>
                <a:prstDash val="solid"/>
                <a:round/>
                <a:headEnd type="none" w="med" len="med"/>
                <a:tailEnd type="none" w="med" len="med"/>
              </a:ln>
              <a:effectLst/>
            </p:spPr>
          </p:cxnSp>
          <p:cxnSp>
            <p:nvCxnSpPr>
              <p:cNvPr id="87" name="Straight Connector 86"/>
              <p:cNvCxnSpPr/>
              <p:nvPr/>
            </p:nvCxnSpPr>
            <p:spPr bwMode="auto">
              <a:xfrm flipV="1">
                <a:off x="1467705"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88" name="Straight Connector 87"/>
              <p:cNvCxnSpPr/>
              <p:nvPr/>
            </p:nvCxnSpPr>
            <p:spPr bwMode="auto">
              <a:xfrm flipV="1">
                <a:off x="1467705" y="5304156"/>
                <a:ext cx="72000" cy="0"/>
              </a:xfrm>
              <a:prstGeom prst="line">
                <a:avLst/>
              </a:prstGeom>
              <a:noFill/>
              <a:ln w="9525" cap="flat" cmpd="sng" algn="ctr">
                <a:solidFill>
                  <a:schemeClr val="tx1"/>
                </a:solidFill>
                <a:prstDash val="solid"/>
                <a:round/>
                <a:headEnd type="none" w="med" len="med"/>
                <a:tailEnd type="none" w="med" len="med"/>
              </a:ln>
              <a:effectLst/>
            </p:spPr>
          </p:cxnSp>
        </p:grpSp>
        <p:grpSp>
          <p:nvGrpSpPr>
            <p:cNvPr id="89" name="Group 88"/>
            <p:cNvGrpSpPr/>
            <p:nvPr/>
          </p:nvGrpSpPr>
          <p:grpSpPr>
            <a:xfrm>
              <a:off x="5853671" y="4653136"/>
              <a:ext cx="366658" cy="651020"/>
              <a:chOff x="1173047" y="4653136"/>
              <a:chExt cx="366658" cy="651020"/>
            </a:xfrm>
          </p:grpSpPr>
          <p:cxnSp>
            <p:nvCxnSpPr>
              <p:cNvPr id="90" name="Straight Connector 89"/>
              <p:cNvCxnSpPr/>
              <p:nvPr/>
            </p:nvCxnSpPr>
            <p:spPr bwMode="auto">
              <a:xfrm flipV="1">
                <a:off x="1187624"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91" name="Straight Connector 90"/>
              <p:cNvCxnSpPr/>
              <p:nvPr/>
            </p:nvCxnSpPr>
            <p:spPr bwMode="auto">
              <a:xfrm flipV="1">
                <a:off x="1173047" y="4653136"/>
                <a:ext cx="288000" cy="0"/>
              </a:xfrm>
              <a:prstGeom prst="line">
                <a:avLst/>
              </a:prstGeom>
              <a:noFill/>
              <a:ln w="9525" cap="flat" cmpd="sng" algn="ctr">
                <a:solidFill>
                  <a:schemeClr val="tx1"/>
                </a:solidFill>
                <a:prstDash val="solid"/>
                <a:round/>
                <a:headEnd type="none" w="med" len="med"/>
                <a:tailEnd type="none" w="med" len="med"/>
              </a:ln>
              <a:effectLst/>
            </p:spPr>
          </p:cxnSp>
          <p:cxnSp>
            <p:nvCxnSpPr>
              <p:cNvPr id="92" name="Straight Connector 91"/>
              <p:cNvCxnSpPr/>
              <p:nvPr/>
            </p:nvCxnSpPr>
            <p:spPr bwMode="auto">
              <a:xfrm flipV="1">
                <a:off x="1467705"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93" name="Straight Connector 92"/>
              <p:cNvCxnSpPr/>
              <p:nvPr/>
            </p:nvCxnSpPr>
            <p:spPr bwMode="auto">
              <a:xfrm flipV="1">
                <a:off x="1467705" y="5304156"/>
                <a:ext cx="72000" cy="0"/>
              </a:xfrm>
              <a:prstGeom prst="line">
                <a:avLst/>
              </a:prstGeom>
              <a:noFill/>
              <a:ln w="9525" cap="flat" cmpd="sng" algn="ctr">
                <a:solidFill>
                  <a:schemeClr val="tx1"/>
                </a:solidFill>
                <a:prstDash val="solid"/>
                <a:round/>
                <a:headEnd type="none" w="med" len="med"/>
                <a:tailEnd type="none" w="med" len="med"/>
              </a:ln>
              <a:effectLst/>
            </p:spPr>
          </p:cxnSp>
        </p:grpSp>
        <p:grpSp>
          <p:nvGrpSpPr>
            <p:cNvPr id="94" name="Group 93"/>
            <p:cNvGrpSpPr/>
            <p:nvPr/>
          </p:nvGrpSpPr>
          <p:grpSpPr>
            <a:xfrm>
              <a:off x="6213719" y="4653136"/>
              <a:ext cx="366658" cy="651020"/>
              <a:chOff x="1173047" y="4653136"/>
              <a:chExt cx="366658" cy="651020"/>
            </a:xfrm>
          </p:grpSpPr>
          <p:cxnSp>
            <p:nvCxnSpPr>
              <p:cNvPr id="95" name="Straight Connector 94"/>
              <p:cNvCxnSpPr/>
              <p:nvPr/>
            </p:nvCxnSpPr>
            <p:spPr bwMode="auto">
              <a:xfrm flipV="1">
                <a:off x="1187624"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96" name="Straight Connector 95"/>
              <p:cNvCxnSpPr/>
              <p:nvPr/>
            </p:nvCxnSpPr>
            <p:spPr bwMode="auto">
              <a:xfrm flipV="1">
                <a:off x="1173047" y="4653136"/>
                <a:ext cx="288000" cy="0"/>
              </a:xfrm>
              <a:prstGeom prst="line">
                <a:avLst/>
              </a:prstGeom>
              <a:noFill/>
              <a:ln w="9525" cap="flat" cmpd="sng" algn="ctr">
                <a:solidFill>
                  <a:schemeClr val="tx1"/>
                </a:solidFill>
                <a:prstDash val="solid"/>
                <a:round/>
                <a:headEnd type="none" w="med" len="med"/>
                <a:tailEnd type="none" w="med" len="med"/>
              </a:ln>
              <a:effectLst/>
            </p:spPr>
          </p:cxnSp>
          <p:cxnSp>
            <p:nvCxnSpPr>
              <p:cNvPr id="97" name="Straight Connector 96"/>
              <p:cNvCxnSpPr/>
              <p:nvPr/>
            </p:nvCxnSpPr>
            <p:spPr bwMode="auto">
              <a:xfrm flipV="1">
                <a:off x="1467705"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98" name="Straight Connector 97"/>
              <p:cNvCxnSpPr/>
              <p:nvPr/>
            </p:nvCxnSpPr>
            <p:spPr bwMode="auto">
              <a:xfrm flipV="1">
                <a:off x="1467705" y="5304156"/>
                <a:ext cx="72000" cy="0"/>
              </a:xfrm>
              <a:prstGeom prst="line">
                <a:avLst/>
              </a:prstGeom>
              <a:noFill/>
              <a:ln w="9525" cap="flat" cmpd="sng" algn="ctr">
                <a:solidFill>
                  <a:schemeClr val="tx1"/>
                </a:solidFill>
                <a:prstDash val="solid"/>
                <a:round/>
                <a:headEnd type="none" w="med" len="med"/>
                <a:tailEnd type="none" w="med" len="med"/>
              </a:ln>
              <a:effectLst/>
            </p:spPr>
          </p:cxnSp>
        </p:grpSp>
        <p:grpSp>
          <p:nvGrpSpPr>
            <p:cNvPr id="99" name="Group 98"/>
            <p:cNvGrpSpPr/>
            <p:nvPr/>
          </p:nvGrpSpPr>
          <p:grpSpPr>
            <a:xfrm>
              <a:off x="6573767" y="4653136"/>
              <a:ext cx="366658" cy="651020"/>
              <a:chOff x="1173047" y="4653136"/>
              <a:chExt cx="366658" cy="651020"/>
            </a:xfrm>
          </p:grpSpPr>
          <p:cxnSp>
            <p:nvCxnSpPr>
              <p:cNvPr id="100" name="Straight Connector 99"/>
              <p:cNvCxnSpPr/>
              <p:nvPr/>
            </p:nvCxnSpPr>
            <p:spPr bwMode="auto">
              <a:xfrm flipV="1">
                <a:off x="1187624"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101" name="Straight Connector 100"/>
              <p:cNvCxnSpPr/>
              <p:nvPr/>
            </p:nvCxnSpPr>
            <p:spPr bwMode="auto">
              <a:xfrm flipV="1">
                <a:off x="1173047" y="4653136"/>
                <a:ext cx="288000" cy="0"/>
              </a:xfrm>
              <a:prstGeom prst="line">
                <a:avLst/>
              </a:prstGeom>
              <a:noFill/>
              <a:ln w="9525" cap="flat" cmpd="sng" algn="ctr">
                <a:solidFill>
                  <a:schemeClr val="tx1"/>
                </a:solidFill>
                <a:prstDash val="solid"/>
                <a:round/>
                <a:headEnd type="none" w="med" len="med"/>
                <a:tailEnd type="none" w="med" len="med"/>
              </a:ln>
              <a:effectLst/>
            </p:spPr>
          </p:cxnSp>
          <p:cxnSp>
            <p:nvCxnSpPr>
              <p:cNvPr id="102" name="Straight Connector 101"/>
              <p:cNvCxnSpPr/>
              <p:nvPr/>
            </p:nvCxnSpPr>
            <p:spPr bwMode="auto">
              <a:xfrm flipV="1">
                <a:off x="1467705"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103" name="Straight Connector 102"/>
              <p:cNvCxnSpPr/>
              <p:nvPr/>
            </p:nvCxnSpPr>
            <p:spPr bwMode="auto">
              <a:xfrm flipV="1">
                <a:off x="1467705" y="5304156"/>
                <a:ext cx="72000" cy="0"/>
              </a:xfrm>
              <a:prstGeom prst="line">
                <a:avLst/>
              </a:prstGeom>
              <a:noFill/>
              <a:ln w="9525" cap="flat" cmpd="sng" algn="ctr">
                <a:solidFill>
                  <a:schemeClr val="tx1"/>
                </a:solidFill>
                <a:prstDash val="solid"/>
                <a:round/>
                <a:headEnd type="none" w="med" len="med"/>
                <a:tailEnd type="none" w="med" len="med"/>
              </a:ln>
              <a:effectLst/>
            </p:spPr>
          </p:cxnSp>
        </p:grpSp>
      </p:grpSp>
      <p:cxnSp>
        <p:nvCxnSpPr>
          <p:cNvPr id="15" name="Straight Connector 14"/>
          <p:cNvCxnSpPr/>
          <p:nvPr/>
        </p:nvCxnSpPr>
        <p:spPr bwMode="auto">
          <a:xfrm flipH="1">
            <a:off x="1198454" y="3001887"/>
            <a:ext cx="478642" cy="510367"/>
          </a:xfrm>
          <a:prstGeom prst="line">
            <a:avLst/>
          </a:prstGeom>
          <a:noFill/>
          <a:ln w="28575" cap="flat" cmpd="sng" algn="ctr">
            <a:solidFill>
              <a:srgbClr val="FF00FF"/>
            </a:solidFill>
            <a:prstDash val="solid"/>
            <a:round/>
            <a:headEnd type="none" w="med" len="med"/>
            <a:tailEnd type="none" w="med" len="med"/>
          </a:ln>
          <a:effectLst/>
        </p:spPr>
      </p:cxnSp>
      <p:cxnSp>
        <p:nvCxnSpPr>
          <p:cNvPr id="104" name="Straight Connector 103"/>
          <p:cNvCxnSpPr/>
          <p:nvPr/>
        </p:nvCxnSpPr>
        <p:spPr bwMode="auto">
          <a:xfrm>
            <a:off x="1986331" y="3001887"/>
            <a:ext cx="4964670" cy="486033"/>
          </a:xfrm>
          <a:prstGeom prst="line">
            <a:avLst/>
          </a:prstGeom>
          <a:noFill/>
          <a:ln w="28575" cap="flat" cmpd="sng" algn="ctr">
            <a:solidFill>
              <a:srgbClr val="FF00FF"/>
            </a:solidFill>
            <a:prstDash val="solid"/>
            <a:round/>
            <a:headEnd type="none" w="med" len="med"/>
            <a:tailEnd type="none" w="med" len="med"/>
          </a:ln>
          <a:effectLst/>
        </p:spPr>
      </p:cxnSp>
      <p:sp>
        <p:nvSpPr>
          <p:cNvPr id="106" name="TextBox 105"/>
          <p:cNvSpPr txBox="1"/>
          <p:nvPr/>
        </p:nvSpPr>
        <p:spPr>
          <a:xfrm>
            <a:off x="7160391" y="3364668"/>
            <a:ext cx="1048685" cy="400110"/>
          </a:xfrm>
          <a:prstGeom prst="rect">
            <a:avLst/>
          </a:prstGeom>
          <a:noFill/>
        </p:spPr>
        <p:txBody>
          <a:bodyPr wrap="none" rtlCol="0">
            <a:spAutoFit/>
          </a:bodyPr>
          <a:lstStyle/>
          <a:p>
            <a:r>
              <a:rPr lang="en-US" sz="2000" dirty="0"/>
              <a:t>TIME</a:t>
            </a:r>
            <a:r>
              <a:rPr lang="en-US" sz="2000" dirty="0">
                <a:sym typeface="Wingdings"/>
              </a:rPr>
              <a:t></a:t>
            </a:r>
            <a:endParaRPr lang="en-US" sz="2000" dirty="0"/>
          </a:p>
        </p:txBody>
      </p:sp>
      <p:grpSp>
        <p:nvGrpSpPr>
          <p:cNvPr id="118" name="Group 117"/>
          <p:cNvGrpSpPr/>
          <p:nvPr/>
        </p:nvGrpSpPr>
        <p:grpSpPr>
          <a:xfrm>
            <a:off x="1844464" y="5171800"/>
            <a:ext cx="3807656" cy="1172165"/>
            <a:chOff x="1837740" y="5658300"/>
            <a:chExt cx="724654" cy="653968"/>
          </a:xfrm>
        </p:grpSpPr>
        <p:grpSp>
          <p:nvGrpSpPr>
            <p:cNvPr id="107" name="Group 106"/>
            <p:cNvGrpSpPr/>
            <p:nvPr/>
          </p:nvGrpSpPr>
          <p:grpSpPr>
            <a:xfrm>
              <a:off x="1837740" y="5658300"/>
              <a:ext cx="359990" cy="651020"/>
              <a:chOff x="1181709" y="4653136"/>
              <a:chExt cx="359990" cy="651020"/>
            </a:xfrm>
          </p:grpSpPr>
          <p:cxnSp>
            <p:nvCxnSpPr>
              <p:cNvPr id="108" name="Straight Connector 107"/>
              <p:cNvCxnSpPr/>
              <p:nvPr/>
            </p:nvCxnSpPr>
            <p:spPr bwMode="auto">
              <a:xfrm flipV="1">
                <a:off x="1184598"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109" name="Straight Connector 108"/>
              <p:cNvCxnSpPr/>
              <p:nvPr/>
            </p:nvCxnSpPr>
            <p:spPr bwMode="auto">
              <a:xfrm flipV="1">
                <a:off x="1181709" y="4653136"/>
                <a:ext cx="288000" cy="0"/>
              </a:xfrm>
              <a:prstGeom prst="line">
                <a:avLst/>
              </a:prstGeom>
              <a:noFill/>
              <a:ln w="9525" cap="flat" cmpd="sng" algn="ctr">
                <a:solidFill>
                  <a:schemeClr val="tx1"/>
                </a:solidFill>
                <a:prstDash val="solid"/>
                <a:round/>
                <a:headEnd type="none" w="med" len="med"/>
                <a:tailEnd type="none" w="med" len="med"/>
              </a:ln>
              <a:effectLst/>
            </p:spPr>
          </p:cxnSp>
          <p:cxnSp>
            <p:nvCxnSpPr>
              <p:cNvPr id="110" name="Straight Connector 109"/>
              <p:cNvCxnSpPr/>
              <p:nvPr/>
            </p:nvCxnSpPr>
            <p:spPr bwMode="auto">
              <a:xfrm flipV="1">
                <a:off x="1467705" y="4656084"/>
                <a:ext cx="0" cy="648072"/>
              </a:xfrm>
              <a:prstGeom prst="line">
                <a:avLst/>
              </a:prstGeom>
              <a:noFill/>
              <a:ln w="9525" cap="flat" cmpd="sng" algn="ctr">
                <a:solidFill>
                  <a:schemeClr val="tx1"/>
                </a:solidFill>
                <a:prstDash val="solid"/>
                <a:round/>
                <a:headEnd type="none" w="med" len="med"/>
                <a:tailEnd type="none" w="med" len="med"/>
              </a:ln>
              <a:effectLst/>
            </p:spPr>
          </p:cxnSp>
          <p:cxnSp>
            <p:nvCxnSpPr>
              <p:cNvPr id="111" name="Straight Connector 110"/>
              <p:cNvCxnSpPr/>
              <p:nvPr/>
            </p:nvCxnSpPr>
            <p:spPr bwMode="auto">
              <a:xfrm flipV="1">
                <a:off x="1467705" y="5304156"/>
                <a:ext cx="73994" cy="0"/>
              </a:xfrm>
              <a:prstGeom prst="line">
                <a:avLst/>
              </a:prstGeom>
              <a:noFill/>
              <a:ln w="9525" cap="flat" cmpd="sng" algn="ctr">
                <a:solidFill>
                  <a:schemeClr val="tx1"/>
                </a:solidFill>
                <a:prstDash val="solid"/>
                <a:round/>
                <a:headEnd type="none" w="med" len="med"/>
                <a:tailEnd type="none" w="med" len="med"/>
              </a:ln>
              <a:effectLst/>
            </p:spPr>
          </p:cxnSp>
        </p:grpSp>
        <p:grpSp>
          <p:nvGrpSpPr>
            <p:cNvPr id="112" name="Group 111"/>
            <p:cNvGrpSpPr/>
            <p:nvPr/>
          </p:nvGrpSpPr>
          <p:grpSpPr>
            <a:xfrm>
              <a:off x="2201235" y="5661248"/>
              <a:ext cx="361159" cy="651020"/>
              <a:chOff x="1178546" y="4653136"/>
              <a:chExt cx="361159" cy="651020"/>
            </a:xfrm>
          </p:grpSpPr>
          <p:cxnSp>
            <p:nvCxnSpPr>
              <p:cNvPr id="113" name="Straight Connector 112"/>
              <p:cNvCxnSpPr/>
              <p:nvPr/>
            </p:nvCxnSpPr>
            <p:spPr bwMode="auto">
              <a:xfrm flipV="1">
                <a:off x="1178546" y="4656084"/>
                <a:ext cx="0" cy="648072"/>
              </a:xfrm>
              <a:prstGeom prst="line">
                <a:avLst/>
              </a:prstGeom>
              <a:noFill/>
              <a:ln w="9525" cap="flat" cmpd="sng" algn="ctr">
                <a:solidFill>
                  <a:schemeClr val="tx1"/>
                </a:solidFill>
                <a:prstDash val="sysDot"/>
                <a:round/>
                <a:headEnd type="none" w="med" len="med"/>
                <a:tailEnd type="none" w="med" len="med"/>
              </a:ln>
              <a:effectLst/>
            </p:spPr>
          </p:cxnSp>
          <p:cxnSp>
            <p:nvCxnSpPr>
              <p:cNvPr id="114" name="Straight Connector 113"/>
              <p:cNvCxnSpPr/>
              <p:nvPr/>
            </p:nvCxnSpPr>
            <p:spPr bwMode="auto">
              <a:xfrm flipV="1">
                <a:off x="1178770" y="4653136"/>
                <a:ext cx="288000" cy="0"/>
              </a:xfrm>
              <a:prstGeom prst="line">
                <a:avLst/>
              </a:prstGeom>
              <a:noFill/>
              <a:ln w="9525" cap="flat" cmpd="sng" algn="ctr">
                <a:solidFill>
                  <a:schemeClr val="tx1"/>
                </a:solidFill>
                <a:prstDash val="sysDot"/>
                <a:round/>
                <a:headEnd type="none" w="med" len="med"/>
                <a:tailEnd type="none" w="med" len="med"/>
              </a:ln>
              <a:effectLst/>
            </p:spPr>
          </p:cxnSp>
          <p:cxnSp>
            <p:nvCxnSpPr>
              <p:cNvPr id="115" name="Straight Connector 114"/>
              <p:cNvCxnSpPr/>
              <p:nvPr/>
            </p:nvCxnSpPr>
            <p:spPr bwMode="auto">
              <a:xfrm flipV="1">
                <a:off x="1467705" y="4656084"/>
                <a:ext cx="0" cy="648072"/>
              </a:xfrm>
              <a:prstGeom prst="line">
                <a:avLst/>
              </a:prstGeom>
              <a:noFill/>
              <a:ln w="9525" cap="flat" cmpd="sng" algn="ctr">
                <a:solidFill>
                  <a:schemeClr val="tx1"/>
                </a:solidFill>
                <a:prstDash val="sysDot"/>
                <a:round/>
                <a:headEnd type="none" w="med" len="med"/>
                <a:tailEnd type="none" w="med" len="med"/>
              </a:ln>
              <a:effectLst/>
            </p:spPr>
          </p:cxnSp>
          <p:cxnSp>
            <p:nvCxnSpPr>
              <p:cNvPr id="116" name="Straight Connector 115"/>
              <p:cNvCxnSpPr/>
              <p:nvPr/>
            </p:nvCxnSpPr>
            <p:spPr bwMode="auto">
              <a:xfrm flipV="1">
                <a:off x="1467705" y="5304156"/>
                <a:ext cx="72000" cy="0"/>
              </a:xfrm>
              <a:prstGeom prst="line">
                <a:avLst/>
              </a:prstGeom>
              <a:noFill/>
              <a:ln w="9525" cap="flat" cmpd="sng" algn="ctr">
                <a:solidFill>
                  <a:schemeClr val="tx1"/>
                </a:solidFill>
                <a:prstDash val="sysDot"/>
                <a:round/>
                <a:headEnd type="none" w="med" len="med"/>
                <a:tailEnd type="none" w="med" len="med"/>
              </a:ln>
              <a:effectLst/>
            </p:spPr>
          </p:cxnSp>
        </p:grpSp>
      </p:grpSp>
      <p:cxnSp>
        <p:nvCxnSpPr>
          <p:cNvPr id="120" name="Straight Arrow Connector 119"/>
          <p:cNvCxnSpPr/>
          <p:nvPr/>
        </p:nvCxnSpPr>
        <p:spPr bwMode="auto">
          <a:xfrm>
            <a:off x="1883867" y="5373216"/>
            <a:ext cx="1425615" cy="0"/>
          </a:xfrm>
          <a:prstGeom prst="straightConnector1">
            <a:avLst/>
          </a:prstGeom>
          <a:noFill/>
          <a:ln w="28575" cap="flat" cmpd="sng" algn="ctr">
            <a:solidFill>
              <a:schemeClr val="tx2"/>
            </a:solidFill>
            <a:prstDash val="solid"/>
            <a:round/>
            <a:headEnd type="triangle" w="med" len="med"/>
            <a:tailEnd type="triangle" w="med" len="med"/>
          </a:ln>
          <a:effectLst/>
        </p:spPr>
      </p:cxnSp>
      <p:sp>
        <p:nvSpPr>
          <p:cNvPr id="121" name="TextBox 120"/>
          <p:cNvSpPr txBox="1"/>
          <p:nvPr/>
        </p:nvSpPr>
        <p:spPr>
          <a:xfrm>
            <a:off x="1932432" y="5499998"/>
            <a:ext cx="1404552" cy="830997"/>
          </a:xfrm>
          <a:prstGeom prst="rect">
            <a:avLst/>
          </a:prstGeom>
          <a:noFill/>
        </p:spPr>
        <p:txBody>
          <a:bodyPr wrap="none" rtlCol="0">
            <a:spAutoFit/>
          </a:bodyPr>
          <a:lstStyle/>
          <a:p>
            <a:pPr algn="ctr"/>
            <a:r>
              <a:rPr lang="en-US" sz="1600" dirty="0">
                <a:solidFill>
                  <a:schemeClr val="tx2"/>
                </a:solidFill>
              </a:rPr>
              <a:t>800-ms</a:t>
            </a:r>
          </a:p>
          <a:p>
            <a:pPr algn="ctr"/>
            <a:r>
              <a:rPr lang="en-US" sz="1600" i="1" dirty="0">
                <a:solidFill>
                  <a:schemeClr val="tx2"/>
                </a:solidFill>
              </a:rPr>
              <a:t>stimulus</a:t>
            </a:r>
          </a:p>
          <a:p>
            <a:pPr algn="ctr"/>
            <a:r>
              <a:rPr lang="en-US" sz="1600" i="1" dirty="0">
                <a:solidFill>
                  <a:schemeClr val="tx2"/>
                </a:solidFill>
              </a:rPr>
              <a:t>duration </a:t>
            </a:r>
            <a:r>
              <a:rPr lang="en-US" sz="1600" dirty="0">
                <a:solidFill>
                  <a:schemeClr val="tx2"/>
                </a:solidFill>
              </a:rPr>
              <a:t>(SD)</a:t>
            </a:r>
          </a:p>
        </p:txBody>
      </p:sp>
      <p:sp>
        <p:nvSpPr>
          <p:cNvPr id="122" name="TextBox 121"/>
          <p:cNvSpPr txBox="1"/>
          <p:nvPr/>
        </p:nvSpPr>
        <p:spPr>
          <a:xfrm>
            <a:off x="3663993" y="5309045"/>
            <a:ext cx="1178101" cy="1077218"/>
          </a:xfrm>
          <a:prstGeom prst="rect">
            <a:avLst/>
          </a:prstGeom>
          <a:noFill/>
        </p:spPr>
        <p:txBody>
          <a:bodyPr wrap="square" rtlCol="0">
            <a:spAutoFit/>
          </a:bodyPr>
          <a:lstStyle/>
          <a:p>
            <a:pPr algn="ctr"/>
            <a:r>
              <a:rPr lang="en-US" sz="1600" dirty="0">
                <a:solidFill>
                  <a:srgbClr val="00FF00"/>
                </a:solidFill>
              </a:rPr>
              <a:t>200-ms</a:t>
            </a:r>
          </a:p>
          <a:p>
            <a:pPr algn="ctr"/>
            <a:r>
              <a:rPr lang="en-US" sz="1600" i="1" dirty="0" err="1">
                <a:solidFill>
                  <a:srgbClr val="00FF00"/>
                </a:solidFill>
              </a:rPr>
              <a:t>intertrial</a:t>
            </a:r>
            <a:r>
              <a:rPr lang="en-US" sz="1600" i="1" dirty="0">
                <a:solidFill>
                  <a:srgbClr val="00FF00"/>
                </a:solidFill>
              </a:rPr>
              <a:t> interval </a:t>
            </a:r>
            <a:r>
              <a:rPr lang="en-US" sz="1600" dirty="0">
                <a:solidFill>
                  <a:srgbClr val="00FF00"/>
                </a:solidFill>
              </a:rPr>
              <a:t>(ITI)</a:t>
            </a:r>
          </a:p>
        </p:txBody>
      </p:sp>
      <p:cxnSp>
        <p:nvCxnSpPr>
          <p:cNvPr id="123" name="Straight Arrow Connector 122"/>
          <p:cNvCxnSpPr/>
          <p:nvPr/>
        </p:nvCxnSpPr>
        <p:spPr bwMode="auto">
          <a:xfrm>
            <a:off x="3347215" y="5672394"/>
            <a:ext cx="421355" cy="0"/>
          </a:xfrm>
          <a:prstGeom prst="straightConnector1">
            <a:avLst/>
          </a:prstGeom>
          <a:noFill/>
          <a:ln w="28575" cap="flat" cmpd="sng" algn="ctr">
            <a:solidFill>
              <a:srgbClr val="00FF00"/>
            </a:solidFill>
            <a:prstDash val="solid"/>
            <a:round/>
            <a:headEnd type="triangle" w="med" len="med"/>
            <a:tailEnd type="triangle" w="med" len="med"/>
          </a:ln>
          <a:effectLst/>
        </p:spPr>
      </p:cxnSp>
      <p:cxnSp>
        <p:nvCxnSpPr>
          <p:cNvPr id="125" name="Straight Arrow Connector 124"/>
          <p:cNvCxnSpPr/>
          <p:nvPr/>
        </p:nvCxnSpPr>
        <p:spPr bwMode="auto">
          <a:xfrm>
            <a:off x="1871041" y="6453336"/>
            <a:ext cx="1883388" cy="0"/>
          </a:xfrm>
          <a:prstGeom prst="straightConnector1">
            <a:avLst/>
          </a:prstGeom>
          <a:noFill/>
          <a:ln w="28575" cap="flat" cmpd="sng" algn="ctr">
            <a:solidFill>
              <a:srgbClr val="FF9300"/>
            </a:solidFill>
            <a:prstDash val="solid"/>
            <a:round/>
            <a:headEnd type="triangle" w="med" len="med"/>
            <a:tailEnd type="triangle" w="med" len="med"/>
          </a:ln>
          <a:effectLst/>
        </p:spPr>
      </p:cxnSp>
      <p:sp>
        <p:nvSpPr>
          <p:cNvPr id="127" name="TextBox 126"/>
          <p:cNvSpPr txBox="1"/>
          <p:nvPr/>
        </p:nvSpPr>
        <p:spPr>
          <a:xfrm>
            <a:off x="1114531" y="6469605"/>
            <a:ext cx="3573415" cy="338554"/>
          </a:xfrm>
          <a:prstGeom prst="rect">
            <a:avLst/>
          </a:prstGeom>
          <a:noFill/>
        </p:spPr>
        <p:txBody>
          <a:bodyPr wrap="none" rtlCol="0">
            <a:spAutoFit/>
          </a:bodyPr>
          <a:lstStyle/>
          <a:p>
            <a:pPr algn="ctr"/>
            <a:r>
              <a:rPr lang="en-US" sz="1600" dirty="0">
                <a:solidFill>
                  <a:srgbClr val="FF9300"/>
                </a:solidFill>
              </a:rPr>
              <a:t>1-s </a:t>
            </a:r>
            <a:r>
              <a:rPr lang="en-US" sz="1600" i="1" dirty="0">
                <a:solidFill>
                  <a:srgbClr val="FF9300"/>
                </a:solidFill>
              </a:rPr>
              <a:t>stimulus onset asynchrony </a:t>
            </a:r>
            <a:r>
              <a:rPr lang="en-US" sz="1600" dirty="0">
                <a:solidFill>
                  <a:srgbClr val="FF9300"/>
                </a:solidFill>
              </a:rPr>
              <a:t>(SOA)</a:t>
            </a:r>
          </a:p>
        </p:txBody>
      </p:sp>
      <p:cxnSp>
        <p:nvCxnSpPr>
          <p:cNvPr id="128" name="Straight Connector 127"/>
          <p:cNvCxnSpPr/>
          <p:nvPr/>
        </p:nvCxnSpPr>
        <p:spPr bwMode="auto">
          <a:xfrm>
            <a:off x="1211688" y="4224036"/>
            <a:ext cx="550676" cy="586022"/>
          </a:xfrm>
          <a:prstGeom prst="line">
            <a:avLst/>
          </a:prstGeom>
          <a:noFill/>
          <a:ln w="28575" cap="flat" cmpd="sng" algn="ctr">
            <a:solidFill>
              <a:srgbClr val="FF00FF"/>
            </a:solidFill>
            <a:prstDash val="solid"/>
            <a:round/>
            <a:headEnd type="none" w="med" len="med"/>
            <a:tailEnd type="none" w="med" len="med"/>
          </a:ln>
          <a:effectLst/>
        </p:spPr>
      </p:cxnSp>
      <p:cxnSp>
        <p:nvCxnSpPr>
          <p:cNvPr id="132" name="Straight Connector 131"/>
          <p:cNvCxnSpPr/>
          <p:nvPr/>
        </p:nvCxnSpPr>
        <p:spPr bwMode="auto">
          <a:xfrm>
            <a:off x="1912439" y="4209941"/>
            <a:ext cx="3587793" cy="693113"/>
          </a:xfrm>
          <a:prstGeom prst="line">
            <a:avLst/>
          </a:prstGeom>
          <a:noFill/>
          <a:ln w="28575" cap="flat" cmpd="sng" algn="ctr">
            <a:solidFill>
              <a:srgbClr val="FF00FF"/>
            </a:solidFill>
            <a:prstDash val="solid"/>
            <a:round/>
            <a:headEnd type="none" w="med" len="med"/>
            <a:tailEnd type="none" w="med" len="med"/>
          </a:ln>
          <a:effectLst/>
        </p:spPr>
      </p:cxnSp>
      <p:sp>
        <p:nvSpPr>
          <p:cNvPr id="134" name="TextBox 133"/>
          <p:cNvSpPr txBox="1"/>
          <p:nvPr/>
        </p:nvSpPr>
        <p:spPr>
          <a:xfrm>
            <a:off x="5738424" y="5152247"/>
            <a:ext cx="3366891" cy="1277273"/>
          </a:xfrm>
          <a:prstGeom prst="rect">
            <a:avLst/>
          </a:prstGeom>
          <a:noFill/>
        </p:spPr>
        <p:txBody>
          <a:bodyPr wrap="square" rtlCol="0">
            <a:spAutoFit/>
          </a:bodyPr>
          <a:lstStyle/>
          <a:p>
            <a:r>
              <a:rPr lang="en-US" sz="1100" dirty="0"/>
              <a:t>Note for cognitive science sticklers: Because stimuli are unmasked and visual processing likely continues in iconic memory during the ITI (and because the HRF isn’t that great temporally anyway), our models will assume visual activation is high throughout the epoch and does not fluctuate between SD and ITI</a:t>
            </a:r>
          </a:p>
        </p:txBody>
      </p:sp>
      <p:sp>
        <p:nvSpPr>
          <p:cNvPr id="135" name="TextBox 134"/>
          <p:cNvSpPr txBox="1"/>
          <p:nvPr/>
        </p:nvSpPr>
        <p:spPr>
          <a:xfrm>
            <a:off x="2195844" y="4858099"/>
            <a:ext cx="746166" cy="338554"/>
          </a:xfrm>
          <a:prstGeom prst="rect">
            <a:avLst/>
          </a:prstGeom>
          <a:noFill/>
        </p:spPr>
        <p:txBody>
          <a:bodyPr wrap="none" rtlCol="0">
            <a:spAutoFit/>
          </a:bodyPr>
          <a:lstStyle/>
          <a:p>
            <a:pPr algn="ctr"/>
            <a:r>
              <a:rPr lang="en-US" sz="1600" dirty="0"/>
              <a:t>Trial 1</a:t>
            </a:r>
          </a:p>
        </p:txBody>
      </p:sp>
      <p:sp>
        <p:nvSpPr>
          <p:cNvPr id="138" name="TextBox 137"/>
          <p:cNvSpPr txBox="1"/>
          <p:nvPr/>
        </p:nvSpPr>
        <p:spPr>
          <a:xfrm>
            <a:off x="4095928" y="4866793"/>
            <a:ext cx="746166" cy="338554"/>
          </a:xfrm>
          <a:prstGeom prst="rect">
            <a:avLst/>
          </a:prstGeom>
          <a:noFill/>
        </p:spPr>
        <p:txBody>
          <a:bodyPr wrap="none" rtlCol="0">
            <a:spAutoFit/>
          </a:bodyPr>
          <a:lstStyle/>
          <a:p>
            <a:pPr algn="ctr"/>
            <a:r>
              <a:rPr lang="en-US" sz="1600" dirty="0"/>
              <a:t>Trial 2</a:t>
            </a:r>
          </a:p>
        </p:txBody>
      </p:sp>
      <p:pic>
        <p:nvPicPr>
          <p:cNvPr id="141" name="Picture 140"/>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326674" y="4329160"/>
            <a:ext cx="540000" cy="540000"/>
          </a:xfrm>
          <a:prstGeom prst="rect">
            <a:avLst/>
          </a:prstGeom>
        </p:spPr>
      </p:pic>
      <p:pic>
        <p:nvPicPr>
          <p:cNvPr id="142" name="Picture 141"/>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15787" y="4329160"/>
            <a:ext cx="540000" cy="540000"/>
          </a:xfrm>
          <a:prstGeom prst="rect">
            <a:avLst/>
          </a:prstGeom>
        </p:spPr>
      </p:pic>
      <p:sp>
        <p:nvSpPr>
          <p:cNvPr id="143" name="TextBox 142"/>
          <p:cNvSpPr txBox="1"/>
          <p:nvPr/>
        </p:nvSpPr>
        <p:spPr>
          <a:xfrm>
            <a:off x="202385" y="1588730"/>
            <a:ext cx="742511" cy="400110"/>
          </a:xfrm>
          <a:prstGeom prst="rect">
            <a:avLst/>
          </a:prstGeom>
          <a:noFill/>
        </p:spPr>
        <p:txBody>
          <a:bodyPr wrap="none" rtlCol="0">
            <a:spAutoFit/>
          </a:bodyPr>
          <a:lstStyle/>
          <a:p>
            <a:r>
              <a:rPr lang="en-US" sz="2000" dirty="0"/>
              <a:t>RUN</a:t>
            </a:r>
          </a:p>
        </p:txBody>
      </p:sp>
      <p:sp>
        <p:nvSpPr>
          <p:cNvPr id="144" name="TextBox 143"/>
          <p:cNvSpPr txBox="1"/>
          <p:nvPr/>
        </p:nvSpPr>
        <p:spPr>
          <a:xfrm>
            <a:off x="31665" y="3645024"/>
            <a:ext cx="1083951" cy="400110"/>
          </a:xfrm>
          <a:prstGeom prst="rect">
            <a:avLst/>
          </a:prstGeom>
          <a:noFill/>
        </p:spPr>
        <p:txBody>
          <a:bodyPr wrap="none" rtlCol="0">
            <a:spAutoFit/>
          </a:bodyPr>
          <a:lstStyle/>
          <a:p>
            <a:r>
              <a:rPr lang="en-US" sz="2000" dirty="0"/>
              <a:t>TRIALS</a:t>
            </a:r>
          </a:p>
        </p:txBody>
      </p:sp>
    </p:spTree>
    <p:extLst>
      <p:ext uri="{BB962C8B-B14F-4D97-AF65-F5344CB8AC3E}">
        <p14:creationId xmlns:p14="http://schemas.microsoft.com/office/powerpoint/2010/main" val="1734640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9731"/>
            <a:ext cx="9036496" cy="584775"/>
          </a:xfrm>
        </p:spPr>
        <p:txBody>
          <a:bodyPr/>
          <a:lstStyle/>
          <a:p>
            <a:r>
              <a:rPr lang="en-US" dirty="0"/>
              <a:t>Protocol Terminology</a:t>
            </a:r>
          </a:p>
        </p:txBody>
      </p:sp>
      <p:pic>
        <p:nvPicPr>
          <p:cNvPr id="4" name="Picture 3"/>
          <p:cNvPicPr>
            <a:picLocks noChangeAspect="1"/>
          </p:cNvPicPr>
          <p:nvPr/>
        </p:nvPicPr>
        <p:blipFill rotWithShape="1">
          <a:blip r:embed="rId2" cstate="hqprint">
            <a:extLst>
              <a:ext uri="{28A0092B-C50C-407E-A947-70E740481C1C}">
                <a14:useLocalDpi xmlns:a14="http://schemas.microsoft.com/office/drawing/2010/main"/>
              </a:ext>
            </a:extLst>
          </a:blip>
          <a:srcRect l="-615"/>
          <a:stretch/>
        </p:blipFill>
        <p:spPr>
          <a:xfrm>
            <a:off x="7270998" y="778498"/>
            <a:ext cx="1759827" cy="1714397"/>
          </a:xfrm>
          <a:prstGeom prst="rect">
            <a:avLst/>
          </a:prstGeom>
        </p:spPr>
      </p:pic>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97768" y="778498"/>
            <a:ext cx="6973446" cy="2218453"/>
          </a:xfrm>
          <a:prstGeom prst="rect">
            <a:avLst/>
          </a:prstGeom>
        </p:spPr>
      </p:pic>
      <p:cxnSp>
        <p:nvCxnSpPr>
          <p:cNvPr id="8" name="Straight Arrow Connector 7">
            <a:extLst>
              <a:ext uri="{FF2B5EF4-FFF2-40B4-BE49-F238E27FC236}">
                <a16:creationId xmlns:a16="http://schemas.microsoft.com/office/drawing/2014/main" id="{665E9EB0-0B92-8A40-808D-6BC1D00FA9F8}"/>
              </a:ext>
            </a:extLst>
          </p:cNvPr>
          <p:cNvCxnSpPr>
            <a:cxnSpLocks/>
          </p:cNvCxnSpPr>
          <p:nvPr/>
        </p:nvCxnSpPr>
        <p:spPr bwMode="auto">
          <a:xfrm flipV="1">
            <a:off x="1619672" y="2996951"/>
            <a:ext cx="0" cy="43205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1" name="TextBox 10">
            <a:extLst>
              <a:ext uri="{FF2B5EF4-FFF2-40B4-BE49-F238E27FC236}">
                <a16:creationId xmlns:a16="http://schemas.microsoft.com/office/drawing/2014/main" id="{1DF80F23-B6C3-0E4C-BBAC-3890ED5257FC}"/>
              </a:ext>
            </a:extLst>
          </p:cNvPr>
          <p:cNvSpPr txBox="1"/>
          <p:nvPr/>
        </p:nvSpPr>
        <p:spPr>
          <a:xfrm>
            <a:off x="886974" y="3546348"/>
            <a:ext cx="1465396" cy="1015663"/>
          </a:xfrm>
          <a:prstGeom prst="rect">
            <a:avLst/>
          </a:prstGeom>
          <a:noFill/>
        </p:spPr>
        <p:txBody>
          <a:bodyPr wrap="square" rtlCol="0">
            <a:spAutoFit/>
          </a:bodyPr>
          <a:lstStyle/>
          <a:p>
            <a:pPr algn="ctr"/>
            <a:r>
              <a:rPr lang="en-US" sz="2000" dirty="0"/>
              <a:t>1</a:t>
            </a:r>
            <a:r>
              <a:rPr lang="en-US" sz="2000" baseline="30000" dirty="0"/>
              <a:t>st</a:t>
            </a:r>
            <a:r>
              <a:rPr lang="en-US" sz="2000" dirty="0"/>
              <a:t> </a:t>
            </a:r>
            <a:r>
              <a:rPr lang="en-US" sz="2000" dirty="0">
                <a:solidFill>
                  <a:schemeClr val="tx2"/>
                </a:solidFill>
              </a:rPr>
              <a:t>trial</a:t>
            </a:r>
          </a:p>
          <a:p>
            <a:pPr algn="ctr"/>
            <a:r>
              <a:rPr lang="en-US" sz="2000" dirty="0"/>
              <a:t>of faces left </a:t>
            </a:r>
          </a:p>
        </p:txBody>
      </p:sp>
    </p:spTree>
    <p:extLst>
      <p:ext uri="{BB962C8B-B14F-4D97-AF65-F5344CB8AC3E}">
        <p14:creationId xmlns:p14="http://schemas.microsoft.com/office/powerpoint/2010/main" val="1434625602"/>
      </p:ext>
    </p:extLst>
  </p:cSld>
  <p:clrMapOvr>
    <a:masterClrMapping/>
  </p:clrMapOvr>
</p:sld>
</file>

<file path=ppt/theme/theme1.xml><?xml version="1.0" encoding="utf-8"?>
<a:theme xmlns:a="http://schemas.openxmlformats.org/drawingml/2006/main" name="Default Design">
  <a:themeElements>
    <a:clrScheme name="">
      <a:dk1>
        <a:srgbClr val="808080"/>
      </a:dk1>
      <a:lt1>
        <a:srgbClr val="FFFFFF"/>
      </a:lt1>
      <a:dk2>
        <a:srgbClr val="000099"/>
      </a:dk2>
      <a:lt2>
        <a:srgbClr val="FFFF00"/>
      </a:lt2>
      <a:accent1>
        <a:srgbClr val="00CC99"/>
      </a:accent1>
      <a:accent2>
        <a:srgbClr val="3333CC"/>
      </a:accent2>
      <a:accent3>
        <a:srgbClr val="AAAACA"/>
      </a:accent3>
      <a:accent4>
        <a:srgbClr val="DADADA"/>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495300" marR="0" indent="-495300" algn="l" defTabSz="914400" rtl="0" eaLnBrk="1" fontAlgn="base" latinLnBrk="0" hangingPunct="1">
          <a:lnSpc>
            <a:spcPct val="100000"/>
          </a:lnSpc>
          <a:spcBef>
            <a:spcPct val="0"/>
          </a:spcBef>
          <a:spcAft>
            <a:spcPct val="0"/>
          </a:spcAft>
          <a:buClrTx/>
          <a:buSzTx/>
          <a:buFontTx/>
          <a:buNone/>
          <a:tabLst/>
          <a:defRPr kumimoji="0" lang="en-CA" sz="2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495300" marR="0" indent="-495300" algn="l" defTabSz="914400" rtl="0" eaLnBrk="1" fontAlgn="base" latinLnBrk="0" hangingPunct="1">
          <a:lnSpc>
            <a:spcPct val="100000"/>
          </a:lnSpc>
          <a:spcBef>
            <a:spcPct val="0"/>
          </a:spcBef>
          <a:spcAft>
            <a:spcPct val="0"/>
          </a:spcAft>
          <a:buClrTx/>
          <a:buSzTx/>
          <a:buFontTx/>
          <a:buNone/>
          <a:tabLst/>
          <a:defRPr kumimoji="0" lang="en-CA" sz="2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Orbit</Template>
  <TotalTime>4680</TotalTime>
  <Words>2396</Words>
  <Application>Microsoft Macintosh PowerPoint</Application>
  <PresentationFormat>On-screen Show (4:3)</PresentationFormat>
  <Paragraphs>357</Paragraphs>
  <Slides>44</Slides>
  <Notes>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Courier</vt:lpstr>
      <vt:lpstr>Futura Medium</vt:lpstr>
      <vt:lpstr>Times</vt:lpstr>
      <vt:lpstr>Times New Roman</vt:lpstr>
      <vt:lpstr>Default Design</vt:lpstr>
      <vt:lpstr>Class Experiment</vt:lpstr>
      <vt:lpstr>Timing Terminology</vt:lpstr>
      <vt:lpstr>Our Experiment: One Session</vt:lpstr>
      <vt:lpstr>Protocol File</vt:lpstr>
      <vt:lpstr>Protocol File</vt:lpstr>
      <vt:lpstr>Protocol Terminology</vt:lpstr>
      <vt:lpstr>Protocol Terminology</vt:lpstr>
      <vt:lpstr>Protocol</vt:lpstr>
      <vt:lpstr>Protocol Terminology</vt:lpstr>
      <vt:lpstr>What happens at the scanner in a session?</vt:lpstr>
      <vt:lpstr>fMRI Experiment Stages</vt:lpstr>
      <vt:lpstr>fMRI Experiment Stages</vt:lpstr>
      <vt:lpstr>fMRI Experiment Stages</vt:lpstr>
      <vt:lpstr>fMRI Experiment Stages</vt:lpstr>
      <vt:lpstr>Zooming In</vt:lpstr>
      <vt:lpstr>Anatomical (T1) Scan</vt:lpstr>
      <vt:lpstr>One Volume</vt:lpstr>
      <vt:lpstr>Left is what?!!!</vt:lpstr>
      <vt:lpstr>Pro Tip</vt:lpstr>
      <vt:lpstr>fMRI Experiment Stages</vt:lpstr>
      <vt:lpstr>Functional Activation Changes Over Time</vt:lpstr>
      <vt:lpstr>Functional Volume</vt:lpstr>
      <vt:lpstr>Volumes in Time</vt:lpstr>
      <vt:lpstr>Slice Terminology</vt:lpstr>
      <vt:lpstr>Voxel Size</vt:lpstr>
      <vt:lpstr>Explain voxel sizes clearly … especially if Jody will be your thesis examiner!</vt:lpstr>
      <vt:lpstr>Volumetric Functional</vt:lpstr>
      <vt:lpstr>Thinking About Functional Data</vt:lpstr>
      <vt:lpstr>Resampling and Masking</vt:lpstr>
      <vt:lpstr>Which ”voxel size”?</vt:lpstr>
      <vt:lpstr>Resampling</vt:lpstr>
      <vt:lpstr>MRI vs. fMRI</vt:lpstr>
      <vt:lpstr>Spot the Differences</vt:lpstr>
      <vt:lpstr>T1, T2 and T2*</vt:lpstr>
      <vt:lpstr>Data Organization</vt:lpstr>
      <vt:lpstr>Header Information</vt:lpstr>
      <vt:lpstr>Working With Data</vt:lpstr>
      <vt:lpstr>BIDS = Brain Imaging Data Structure</vt:lpstr>
      <vt:lpstr>BIDS</vt:lpstr>
      <vt:lpstr>Dummy scans or Disdaqs</vt:lpstr>
      <vt:lpstr>Dummy Scans</vt:lpstr>
      <vt:lpstr>Synchronizing your data collection and your stimulus/task software</vt:lpstr>
      <vt:lpstr>Protocol</vt:lpstr>
      <vt:lpstr>Timing Strategies at CFMM</vt:lpstr>
    </vt:vector>
  </TitlesOfParts>
  <Company>UWO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Variability of HRF</dc:title>
  <dc:creator>jculham</dc:creator>
  <cp:lastModifiedBy>Jody Culham</cp:lastModifiedBy>
  <cp:revision>323</cp:revision>
  <dcterms:created xsi:type="dcterms:W3CDTF">2001-12-18T03:45:32Z</dcterms:created>
  <dcterms:modified xsi:type="dcterms:W3CDTF">2020-10-07T02:48:43Z</dcterms:modified>
</cp:coreProperties>
</file>